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3" r:id="rId12"/>
    <p:sldId id="266" r:id="rId13"/>
    <p:sldId id="267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Hills" userId="08631ceed3d9aa53" providerId="LiveId" clId="{938CABA6-7D50-44E1-8211-EA26C46B62DC}"/>
    <pc:docChg chg="undo custSel addSld delSld modSld modShowInfo">
      <pc:chgData name="Gary Hills" userId="08631ceed3d9aa53" providerId="LiveId" clId="{938CABA6-7D50-44E1-8211-EA26C46B62DC}" dt="2025-10-03T15:17:11.780" v="212"/>
      <pc:docMkLst>
        <pc:docMk/>
      </pc:docMkLst>
      <pc:sldChg chg="addSp delSp modSp mod modTransition setBg addAnim delAnim modAnim">
        <pc:chgData name="Gary Hills" userId="08631ceed3d9aa53" providerId="LiveId" clId="{938CABA6-7D50-44E1-8211-EA26C46B62DC}" dt="2025-10-03T15:17:11.780" v="212"/>
        <pc:sldMkLst>
          <pc:docMk/>
          <pc:sldMk cId="109857222" sldId="256"/>
        </pc:sldMkLst>
        <pc:spChg chg="mod">
          <ac:chgData name="Gary Hills" userId="08631ceed3d9aa53" providerId="LiveId" clId="{938CABA6-7D50-44E1-8211-EA26C46B62DC}" dt="2025-10-03T14:42:25.916" v="138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ary Hills" userId="08631ceed3d9aa53" providerId="LiveId" clId="{938CABA6-7D50-44E1-8211-EA26C46B62DC}" dt="2025-10-03T14:42:25.916" v="138" actId="2660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Gary Hills" userId="08631ceed3d9aa53" providerId="LiveId" clId="{938CABA6-7D50-44E1-8211-EA26C46B62DC}" dt="2025-10-03T14:42:25.916" v="138" actId="26606"/>
          <ac:spMkLst>
            <pc:docMk/>
            <pc:sldMk cId="109857222" sldId="256"/>
            <ac:spMk id="35" creationId="{8D0D6D3E-D7F9-4591-9CA9-DDF4DB1F73DA}"/>
          </ac:spMkLst>
        </pc:spChg>
        <pc:spChg chg="add">
          <ac:chgData name="Gary Hills" userId="08631ceed3d9aa53" providerId="LiveId" clId="{938CABA6-7D50-44E1-8211-EA26C46B62DC}" dt="2025-10-03T14:42:25.916" v="138" actId="26606"/>
          <ac:spMkLst>
            <pc:docMk/>
            <pc:sldMk cId="109857222" sldId="256"/>
            <ac:spMk id="36" creationId="{C4C9F2B0-1044-46EB-8AEB-C3BFFDE6C2CC}"/>
          </ac:spMkLst>
        </pc:spChg>
        <pc:spChg chg="add">
          <ac:chgData name="Gary Hills" userId="08631ceed3d9aa53" providerId="LiveId" clId="{938CABA6-7D50-44E1-8211-EA26C46B62DC}" dt="2025-10-03T14:42:25.916" v="138" actId="26606"/>
          <ac:spMkLst>
            <pc:docMk/>
            <pc:sldMk cId="109857222" sldId="256"/>
            <ac:spMk id="37" creationId="{D28B54C3-B57B-472A-B96E-1FCB67093DC2}"/>
          </ac:spMkLst>
        </pc:spChg>
        <pc:spChg chg="add">
          <ac:chgData name="Gary Hills" userId="08631ceed3d9aa53" providerId="LiveId" clId="{938CABA6-7D50-44E1-8211-EA26C46B62DC}" dt="2025-10-03T14:42:25.916" v="138" actId="26606"/>
          <ac:spMkLst>
            <pc:docMk/>
            <pc:sldMk cId="109857222" sldId="256"/>
            <ac:spMk id="38" creationId="{7DB3C429-F8DA-49B9-AF84-21996FCF78B5}"/>
          </ac:spMkLst>
        </pc:spChg>
        <pc:picChg chg="mod ord">
          <ac:chgData name="Gary Hills" userId="08631ceed3d9aa53" providerId="LiveId" clId="{938CABA6-7D50-44E1-8211-EA26C46B62DC}" dt="2025-10-03T14:43:12.169" v="149" actId="1076"/>
          <ac:picMkLst>
            <pc:docMk/>
            <pc:sldMk cId="109857222" sldId="256"/>
            <ac:picMk id="4" creationId="{F64A6B55-7620-7874-944D-41035F143CBB}"/>
          </ac:picMkLst>
        </pc:picChg>
      </pc:sldChg>
      <pc:sldChg chg="addSp delSp modSp mod modTransition setBg delAnim">
        <pc:chgData name="Gary Hills" userId="08631ceed3d9aa53" providerId="LiveId" clId="{938CABA6-7D50-44E1-8211-EA26C46B62DC}" dt="2025-10-03T15:10:33.090" v="199"/>
        <pc:sldMkLst>
          <pc:docMk/>
          <pc:sldMk cId="776984745" sldId="257"/>
        </pc:sldMkLst>
        <pc:spChg chg="mod">
          <ac:chgData name="Gary Hills" userId="08631ceed3d9aa53" providerId="LiveId" clId="{938CABA6-7D50-44E1-8211-EA26C46B62DC}" dt="2025-10-03T14:43:54.296" v="153" actId="255"/>
          <ac:spMkLst>
            <pc:docMk/>
            <pc:sldMk cId="776984745" sldId="257"/>
            <ac:spMk id="2" creationId="{CE311751-F36D-7733-E26B-9A1B859A25AF}"/>
          </ac:spMkLst>
        </pc:spChg>
        <pc:spChg chg="mod">
          <ac:chgData name="Gary Hills" userId="08631ceed3d9aa53" providerId="LiveId" clId="{938CABA6-7D50-44E1-8211-EA26C46B62DC}" dt="2025-10-03T15:05:35.945" v="198" actId="20577"/>
          <ac:spMkLst>
            <pc:docMk/>
            <pc:sldMk cId="776984745" sldId="257"/>
            <ac:spMk id="3" creationId="{B76E3C5E-3DD9-0467-2DBE-55554DB28036}"/>
          </ac:spMkLst>
        </pc:spChg>
        <pc:spChg chg="add">
          <ac:chgData name="Gary Hills" userId="08631ceed3d9aa53" providerId="LiveId" clId="{938CABA6-7D50-44E1-8211-EA26C46B62DC}" dt="2025-10-03T14:42:55.158" v="145" actId="26606"/>
          <ac:spMkLst>
            <pc:docMk/>
            <pc:sldMk cId="776984745" sldId="257"/>
            <ac:spMk id="39" creationId="{09588DA8-065E-4F6F-8EFD-43104AB2E0CF}"/>
          </ac:spMkLst>
        </pc:spChg>
        <pc:spChg chg="add">
          <ac:chgData name="Gary Hills" userId="08631ceed3d9aa53" providerId="LiveId" clId="{938CABA6-7D50-44E1-8211-EA26C46B62DC}" dt="2025-10-03T14:42:55.158" v="145" actId="26606"/>
          <ac:spMkLst>
            <pc:docMk/>
            <pc:sldMk cId="776984745" sldId="257"/>
            <ac:spMk id="40" creationId="{C4285719-470E-454C-AF62-8323075F1F5B}"/>
          </ac:spMkLst>
        </pc:spChg>
        <pc:spChg chg="add">
          <ac:chgData name="Gary Hills" userId="08631ceed3d9aa53" providerId="LiveId" clId="{938CABA6-7D50-44E1-8211-EA26C46B62DC}" dt="2025-10-03T14:42:55.158" v="145" actId="26606"/>
          <ac:spMkLst>
            <pc:docMk/>
            <pc:sldMk cId="776984745" sldId="257"/>
            <ac:spMk id="41" creationId="{CD9FE4EF-C4D8-49A0-B2FF-81D8DB7D8A24}"/>
          </ac:spMkLst>
        </pc:spChg>
        <pc:spChg chg="add">
          <ac:chgData name="Gary Hills" userId="08631ceed3d9aa53" providerId="LiveId" clId="{938CABA6-7D50-44E1-8211-EA26C46B62DC}" dt="2025-10-03T14:42:55.158" v="145" actId="26606"/>
          <ac:spMkLst>
            <pc:docMk/>
            <pc:sldMk cId="776984745" sldId="257"/>
            <ac:spMk id="42" creationId="{4300840D-0A0B-4512-BACA-B439D5B9C57C}"/>
          </ac:spMkLst>
        </pc:spChg>
        <pc:spChg chg="add">
          <ac:chgData name="Gary Hills" userId="08631ceed3d9aa53" providerId="LiveId" clId="{938CABA6-7D50-44E1-8211-EA26C46B62DC}" dt="2025-10-03T14:42:55.158" v="145" actId="26606"/>
          <ac:spMkLst>
            <pc:docMk/>
            <pc:sldMk cId="776984745" sldId="257"/>
            <ac:spMk id="43" creationId="{D2B78728-A580-49A7-84F9-6EF6F583ADE0}"/>
          </ac:spMkLst>
        </pc:spChg>
        <pc:spChg chg="add">
          <ac:chgData name="Gary Hills" userId="08631ceed3d9aa53" providerId="LiveId" clId="{938CABA6-7D50-44E1-8211-EA26C46B62DC}" dt="2025-10-03T14:42:55.158" v="145" actId="26606"/>
          <ac:spMkLst>
            <pc:docMk/>
            <pc:sldMk cId="776984745" sldId="257"/>
            <ac:spMk id="44" creationId="{38FAA1A1-D861-433F-88FA-1E9D6FD31D11}"/>
          </ac:spMkLst>
        </pc:spChg>
        <pc:spChg chg="add">
          <ac:chgData name="Gary Hills" userId="08631ceed3d9aa53" providerId="LiveId" clId="{938CABA6-7D50-44E1-8211-EA26C46B62DC}" dt="2025-10-03T14:42:55.158" v="145" actId="26606"/>
          <ac:spMkLst>
            <pc:docMk/>
            <pc:sldMk cId="776984745" sldId="257"/>
            <ac:spMk id="45" creationId="{8D71EDA1-87BF-4D5D-AB79-F346FD19278A}"/>
          </ac:spMkLst>
        </pc:spChg>
      </pc:sldChg>
      <pc:sldChg chg="addSp delSp modSp mod modTransition setBg">
        <pc:chgData name="Gary Hills" userId="08631ceed3d9aa53" providerId="LiveId" clId="{938CABA6-7D50-44E1-8211-EA26C46B62DC}" dt="2025-10-03T15:10:33.090" v="199"/>
        <pc:sldMkLst>
          <pc:docMk/>
          <pc:sldMk cId="302592689" sldId="258"/>
        </pc:sldMkLst>
        <pc:spChg chg="add">
          <ac:chgData name="Gary Hills" userId="08631ceed3d9aa53" providerId="LiveId" clId="{938CABA6-7D50-44E1-8211-EA26C46B62DC}" dt="2025-10-03T14:44:11.727" v="155" actId="26606"/>
          <ac:spMkLst>
            <pc:docMk/>
            <pc:sldMk cId="302592689" sldId="258"/>
            <ac:spMk id="9" creationId="{BACC6370-2D7E-4714-9D71-7542949D7D5D}"/>
          </ac:spMkLst>
        </pc:spChg>
        <pc:spChg chg="add">
          <ac:chgData name="Gary Hills" userId="08631ceed3d9aa53" providerId="LiveId" clId="{938CABA6-7D50-44E1-8211-EA26C46B62DC}" dt="2025-10-03T14:44:11.727" v="155" actId="26606"/>
          <ac:spMkLst>
            <pc:docMk/>
            <pc:sldMk cId="302592689" sldId="258"/>
            <ac:spMk id="11" creationId="{F68B3F68-107C-434F-AA38-110D5EA91B85}"/>
          </ac:spMkLst>
        </pc:spChg>
        <pc:spChg chg="add">
          <ac:chgData name="Gary Hills" userId="08631ceed3d9aa53" providerId="LiveId" clId="{938CABA6-7D50-44E1-8211-EA26C46B62DC}" dt="2025-10-03T14:44:11.727" v="155" actId="26606"/>
          <ac:spMkLst>
            <pc:docMk/>
            <pc:sldMk cId="302592689" sldId="258"/>
            <ac:spMk id="13" creationId="{AAD0DBB9-1A4B-4391-81D4-CB19F9AB918A}"/>
          </ac:spMkLst>
        </pc:spChg>
        <pc:spChg chg="add">
          <ac:chgData name="Gary Hills" userId="08631ceed3d9aa53" providerId="LiveId" clId="{938CABA6-7D50-44E1-8211-EA26C46B62DC}" dt="2025-10-03T14:44:11.727" v="155" actId="26606"/>
          <ac:spMkLst>
            <pc:docMk/>
            <pc:sldMk cId="302592689" sldId="258"/>
            <ac:spMk id="15" creationId="{063BBA22-50EA-4C4D-BE05-F1CE4E63AA56}"/>
          </ac:spMkLst>
        </pc:spChg>
        <pc:graphicFrameChg chg="add mod">
          <ac:chgData name="Gary Hills" userId="08631ceed3d9aa53" providerId="LiveId" clId="{938CABA6-7D50-44E1-8211-EA26C46B62DC}" dt="2025-10-03T14:44:30.575" v="159"/>
          <ac:graphicFrameMkLst>
            <pc:docMk/>
            <pc:sldMk cId="302592689" sldId="258"/>
            <ac:graphicFrameMk id="5" creationId="{30EA8354-8CC6-3AE2-9BE3-908A2E326ECB}"/>
          </ac:graphicFrameMkLst>
        </pc:graphicFrameChg>
      </pc:sldChg>
      <pc:sldChg chg="addSp modSp mod modTransition setBg">
        <pc:chgData name="Gary Hills" userId="08631ceed3d9aa53" providerId="LiveId" clId="{938CABA6-7D50-44E1-8211-EA26C46B62DC}" dt="2025-10-03T15:10:33.090" v="199"/>
        <pc:sldMkLst>
          <pc:docMk/>
          <pc:sldMk cId="2835231695" sldId="259"/>
        </pc:sldMkLst>
        <pc:spChg chg="mod">
          <ac:chgData name="Gary Hills" userId="08631ceed3d9aa53" providerId="LiveId" clId="{938CABA6-7D50-44E1-8211-EA26C46B62DC}" dt="2025-10-03T14:44:50.766" v="160" actId="26606"/>
          <ac:spMkLst>
            <pc:docMk/>
            <pc:sldMk cId="2835231695" sldId="259"/>
            <ac:spMk id="2" creationId="{81A8A689-8E3C-5C94-434F-A68896FA379E}"/>
          </ac:spMkLst>
        </pc:spChg>
        <pc:spChg chg="mod">
          <ac:chgData name="Gary Hills" userId="08631ceed3d9aa53" providerId="LiveId" clId="{938CABA6-7D50-44E1-8211-EA26C46B62DC}" dt="2025-10-03T14:47:20.816" v="187" actId="1076"/>
          <ac:spMkLst>
            <pc:docMk/>
            <pc:sldMk cId="2835231695" sldId="259"/>
            <ac:spMk id="3" creationId="{C54A4E1C-5CB2-4C0A-5013-1AF9BA9BEDBB}"/>
          </ac:spMkLst>
        </pc:spChg>
        <pc:spChg chg="add">
          <ac:chgData name="Gary Hills" userId="08631ceed3d9aa53" providerId="LiveId" clId="{938CABA6-7D50-44E1-8211-EA26C46B62DC}" dt="2025-10-03T14:44:50.766" v="160" actId="26606"/>
          <ac:spMkLst>
            <pc:docMk/>
            <pc:sldMk cId="2835231695" sldId="259"/>
            <ac:spMk id="8" creationId="{1B15ED52-F352-441B-82BF-E0EA34836D08}"/>
          </ac:spMkLst>
        </pc:spChg>
        <pc:spChg chg="add">
          <ac:chgData name="Gary Hills" userId="08631ceed3d9aa53" providerId="LiveId" clId="{938CABA6-7D50-44E1-8211-EA26C46B62DC}" dt="2025-10-03T14:44:50.766" v="160" actId="26606"/>
          <ac:spMkLst>
            <pc:docMk/>
            <pc:sldMk cId="2835231695" sldId="259"/>
            <ac:spMk id="10" creationId="{3B2E3793-BFE6-45A2-9B7B-E18844431C99}"/>
          </ac:spMkLst>
        </pc:spChg>
        <pc:spChg chg="add">
          <ac:chgData name="Gary Hills" userId="08631ceed3d9aa53" providerId="LiveId" clId="{938CABA6-7D50-44E1-8211-EA26C46B62DC}" dt="2025-10-03T14:44:50.766" v="160" actId="26606"/>
          <ac:spMkLst>
            <pc:docMk/>
            <pc:sldMk cId="2835231695" sldId="259"/>
            <ac:spMk id="12" creationId="{BC4C4868-CB8F-4AF9-9CDB-8108F2C19B67}"/>
          </ac:spMkLst>
        </pc:spChg>
        <pc:spChg chg="add">
          <ac:chgData name="Gary Hills" userId="08631ceed3d9aa53" providerId="LiveId" clId="{938CABA6-7D50-44E1-8211-EA26C46B62DC}" dt="2025-10-03T14:44:50.766" v="160" actId="26606"/>
          <ac:spMkLst>
            <pc:docMk/>
            <pc:sldMk cId="2835231695" sldId="259"/>
            <ac:spMk id="14" creationId="{375E0459-6403-40CD-989D-56A4407CA12E}"/>
          </ac:spMkLst>
        </pc:spChg>
        <pc:spChg chg="add">
          <ac:chgData name="Gary Hills" userId="08631ceed3d9aa53" providerId="LiveId" clId="{938CABA6-7D50-44E1-8211-EA26C46B62DC}" dt="2025-10-03T14:44:50.766" v="160" actId="26606"/>
          <ac:spMkLst>
            <pc:docMk/>
            <pc:sldMk cId="2835231695" sldId="259"/>
            <ac:spMk id="16" creationId="{53E5B1A8-3AC9-4BD1-9BBC-78CA94F2D1BA}"/>
          </ac:spMkLst>
        </pc:spChg>
      </pc:sldChg>
      <pc:sldChg chg="addSp delSp modSp mod modTransition setBg">
        <pc:chgData name="Gary Hills" userId="08631ceed3d9aa53" providerId="LiveId" clId="{938CABA6-7D50-44E1-8211-EA26C46B62DC}" dt="2025-10-03T15:10:33.090" v="199"/>
        <pc:sldMkLst>
          <pc:docMk/>
          <pc:sldMk cId="1546585309" sldId="260"/>
        </pc:sldMkLst>
        <pc:spChg chg="mod">
          <ac:chgData name="Gary Hills" userId="08631ceed3d9aa53" providerId="LiveId" clId="{938CABA6-7D50-44E1-8211-EA26C46B62DC}" dt="2025-10-03T14:45:07.651" v="162" actId="26606"/>
          <ac:spMkLst>
            <pc:docMk/>
            <pc:sldMk cId="1546585309" sldId="260"/>
            <ac:spMk id="2" creationId="{469F1F64-2F71-EC6B-C8E5-60CCA10D7C8E}"/>
          </ac:spMkLst>
        </pc:spChg>
        <pc:spChg chg="add">
          <ac:chgData name="Gary Hills" userId="08631ceed3d9aa53" providerId="LiveId" clId="{938CABA6-7D50-44E1-8211-EA26C46B62DC}" dt="2025-10-03T14:45:07.651" v="162" actId="26606"/>
          <ac:spMkLst>
            <pc:docMk/>
            <pc:sldMk cId="1546585309" sldId="260"/>
            <ac:spMk id="9" creationId="{BACC6370-2D7E-4714-9D71-7542949D7D5D}"/>
          </ac:spMkLst>
        </pc:spChg>
        <pc:spChg chg="add">
          <ac:chgData name="Gary Hills" userId="08631ceed3d9aa53" providerId="LiveId" clId="{938CABA6-7D50-44E1-8211-EA26C46B62DC}" dt="2025-10-03T14:45:07.651" v="162" actId="26606"/>
          <ac:spMkLst>
            <pc:docMk/>
            <pc:sldMk cId="1546585309" sldId="260"/>
            <ac:spMk id="11" creationId="{F68B3F68-107C-434F-AA38-110D5EA91B85}"/>
          </ac:spMkLst>
        </pc:spChg>
        <pc:spChg chg="add">
          <ac:chgData name="Gary Hills" userId="08631ceed3d9aa53" providerId="LiveId" clId="{938CABA6-7D50-44E1-8211-EA26C46B62DC}" dt="2025-10-03T14:45:07.651" v="162" actId="26606"/>
          <ac:spMkLst>
            <pc:docMk/>
            <pc:sldMk cId="1546585309" sldId="260"/>
            <ac:spMk id="13" creationId="{AAD0DBB9-1A4B-4391-81D4-CB19F9AB918A}"/>
          </ac:spMkLst>
        </pc:spChg>
        <pc:spChg chg="add">
          <ac:chgData name="Gary Hills" userId="08631ceed3d9aa53" providerId="LiveId" clId="{938CABA6-7D50-44E1-8211-EA26C46B62DC}" dt="2025-10-03T14:45:07.651" v="162" actId="26606"/>
          <ac:spMkLst>
            <pc:docMk/>
            <pc:sldMk cId="1546585309" sldId="260"/>
            <ac:spMk id="15" creationId="{063BBA22-50EA-4C4D-BE05-F1CE4E63AA56}"/>
          </ac:spMkLst>
        </pc:spChg>
        <pc:graphicFrameChg chg="add modGraphic">
          <ac:chgData name="Gary Hills" userId="08631ceed3d9aa53" providerId="LiveId" clId="{938CABA6-7D50-44E1-8211-EA26C46B62DC}" dt="2025-10-03T14:45:20.964" v="175" actId="20577"/>
          <ac:graphicFrameMkLst>
            <pc:docMk/>
            <pc:sldMk cId="1546585309" sldId="260"/>
            <ac:graphicFrameMk id="5" creationId="{435D70C6-F9A6-261E-88E2-F749A5B0CEED}"/>
          </ac:graphicFrameMkLst>
        </pc:graphicFrameChg>
      </pc:sldChg>
      <pc:sldChg chg="addSp delSp modSp mod modTransition setBg">
        <pc:chgData name="Gary Hills" userId="08631ceed3d9aa53" providerId="LiveId" clId="{938CABA6-7D50-44E1-8211-EA26C46B62DC}" dt="2025-10-03T15:10:33.090" v="199"/>
        <pc:sldMkLst>
          <pc:docMk/>
          <pc:sldMk cId="1529708508" sldId="261"/>
        </pc:sldMkLst>
        <pc:spChg chg="mod">
          <ac:chgData name="Gary Hills" userId="08631ceed3d9aa53" providerId="LiveId" clId="{938CABA6-7D50-44E1-8211-EA26C46B62DC}" dt="2025-10-03T14:45:45.894" v="178" actId="26606"/>
          <ac:spMkLst>
            <pc:docMk/>
            <pc:sldMk cId="1529708508" sldId="261"/>
            <ac:spMk id="2" creationId="{59505FCA-E4E4-9470-1959-60CDBDA4A1C6}"/>
          </ac:spMkLst>
        </pc:spChg>
        <pc:spChg chg="add">
          <ac:chgData name="Gary Hills" userId="08631ceed3d9aa53" providerId="LiveId" clId="{938CABA6-7D50-44E1-8211-EA26C46B62DC}" dt="2025-10-03T14:45:45.894" v="178" actId="26606"/>
          <ac:spMkLst>
            <pc:docMk/>
            <pc:sldMk cId="1529708508" sldId="261"/>
            <ac:spMk id="17" creationId="{BACC6370-2D7E-4714-9D71-7542949D7D5D}"/>
          </ac:spMkLst>
        </pc:spChg>
        <pc:spChg chg="add">
          <ac:chgData name="Gary Hills" userId="08631ceed3d9aa53" providerId="LiveId" clId="{938CABA6-7D50-44E1-8211-EA26C46B62DC}" dt="2025-10-03T14:45:45.894" v="178" actId="26606"/>
          <ac:spMkLst>
            <pc:docMk/>
            <pc:sldMk cId="1529708508" sldId="261"/>
            <ac:spMk id="18" creationId="{F68B3F68-107C-434F-AA38-110D5EA91B85}"/>
          </ac:spMkLst>
        </pc:spChg>
        <pc:spChg chg="add">
          <ac:chgData name="Gary Hills" userId="08631ceed3d9aa53" providerId="LiveId" clId="{938CABA6-7D50-44E1-8211-EA26C46B62DC}" dt="2025-10-03T14:45:45.894" v="178" actId="26606"/>
          <ac:spMkLst>
            <pc:docMk/>
            <pc:sldMk cId="1529708508" sldId="261"/>
            <ac:spMk id="19" creationId="{AAD0DBB9-1A4B-4391-81D4-CB19F9AB918A}"/>
          </ac:spMkLst>
        </pc:spChg>
        <pc:spChg chg="add">
          <ac:chgData name="Gary Hills" userId="08631ceed3d9aa53" providerId="LiveId" clId="{938CABA6-7D50-44E1-8211-EA26C46B62DC}" dt="2025-10-03T14:45:45.894" v="178" actId="26606"/>
          <ac:spMkLst>
            <pc:docMk/>
            <pc:sldMk cId="1529708508" sldId="261"/>
            <ac:spMk id="20" creationId="{063BBA22-50EA-4C4D-BE05-F1CE4E63AA56}"/>
          </ac:spMkLst>
        </pc:spChg>
        <pc:graphicFrameChg chg="add modGraphic">
          <ac:chgData name="Gary Hills" userId="08631ceed3d9aa53" providerId="LiveId" clId="{938CABA6-7D50-44E1-8211-EA26C46B62DC}" dt="2025-10-03T15:03:35.505" v="197" actId="20577"/>
          <ac:graphicFrameMkLst>
            <pc:docMk/>
            <pc:sldMk cId="1529708508" sldId="261"/>
            <ac:graphicFrameMk id="21" creationId="{9EB7E12B-3EAC-861F-D240-A2D7DE47A59A}"/>
          </ac:graphicFrameMkLst>
        </pc:graphicFrameChg>
      </pc:sldChg>
      <pc:sldChg chg="addSp modSp mod modTransition setBg">
        <pc:chgData name="Gary Hills" userId="08631ceed3d9aa53" providerId="LiveId" clId="{938CABA6-7D50-44E1-8211-EA26C46B62DC}" dt="2025-10-03T15:10:33.090" v="199"/>
        <pc:sldMkLst>
          <pc:docMk/>
          <pc:sldMk cId="4249822785" sldId="262"/>
        </pc:sldMkLst>
        <pc:spChg chg="mod">
          <ac:chgData name="Gary Hills" userId="08631ceed3d9aa53" providerId="LiveId" clId="{938CABA6-7D50-44E1-8211-EA26C46B62DC}" dt="2025-10-03T14:46:52.951" v="184" actId="26606"/>
          <ac:spMkLst>
            <pc:docMk/>
            <pc:sldMk cId="4249822785" sldId="262"/>
            <ac:spMk id="2" creationId="{50915E4E-426C-263D-B554-0FED6454D962}"/>
          </ac:spMkLst>
        </pc:spChg>
        <pc:spChg chg="mod">
          <ac:chgData name="Gary Hills" userId="08631ceed3d9aa53" providerId="LiveId" clId="{938CABA6-7D50-44E1-8211-EA26C46B62DC}" dt="2025-10-03T14:47:11.133" v="186" actId="255"/>
          <ac:spMkLst>
            <pc:docMk/>
            <pc:sldMk cId="4249822785" sldId="262"/>
            <ac:spMk id="3" creationId="{DF3C1575-6E47-8A3B-A661-C077174ADAB8}"/>
          </ac:spMkLst>
        </pc:spChg>
        <pc:spChg chg="add">
          <ac:chgData name="Gary Hills" userId="08631ceed3d9aa53" providerId="LiveId" clId="{938CABA6-7D50-44E1-8211-EA26C46B62DC}" dt="2025-10-03T14:46:52.951" v="184" actId="26606"/>
          <ac:spMkLst>
            <pc:docMk/>
            <pc:sldMk cId="4249822785" sldId="262"/>
            <ac:spMk id="8" creationId="{1B15ED52-F352-441B-82BF-E0EA34836D08}"/>
          </ac:spMkLst>
        </pc:spChg>
        <pc:spChg chg="add">
          <ac:chgData name="Gary Hills" userId="08631ceed3d9aa53" providerId="LiveId" clId="{938CABA6-7D50-44E1-8211-EA26C46B62DC}" dt="2025-10-03T14:46:52.951" v="184" actId="26606"/>
          <ac:spMkLst>
            <pc:docMk/>
            <pc:sldMk cId="4249822785" sldId="262"/>
            <ac:spMk id="10" creationId="{3B2E3793-BFE6-45A2-9B7B-E18844431C99}"/>
          </ac:spMkLst>
        </pc:spChg>
        <pc:spChg chg="add">
          <ac:chgData name="Gary Hills" userId="08631ceed3d9aa53" providerId="LiveId" clId="{938CABA6-7D50-44E1-8211-EA26C46B62DC}" dt="2025-10-03T14:46:52.951" v="184" actId="26606"/>
          <ac:spMkLst>
            <pc:docMk/>
            <pc:sldMk cId="4249822785" sldId="262"/>
            <ac:spMk id="12" creationId="{BC4C4868-CB8F-4AF9-9CDB-8108F2C19B67}"/>
          </ac:spMkLst>
        </pc:spChg>
        <pc:spChg chg="add">
          <ac:chgData name="Gary Hills" userId="08631ceed3d9aa53" providerId="LiveId" clId="{938CABA6-7D50-44E1-8211-EA26C46B62DC}" dt="2025-10-03T14:46:52.951" v="184" actId="26606"/>
          <ac:spMkLst>
            <pc:docMk/>
            <pc:sldMk cId="4249822785" sldId="262"/>
            <ac:spMk id="14" creationId="{375E0459-6403-40CD-989D-56A4407CA12E}"/>
          </ac:spMkLst>
        </pc:spChg>
        <pc:spChg chg="add">
          <ac:chgData name="Gary Hills" userId="08631ceed3d9aa53" providerId="LiveId" clId="{938CABA6-7D50-44E1-8211-EA26C46B62DC}" dt="2025-10-03T14:46:52.951" v="184" actId="26606"/>
          <ac:spMkLst>
            <pc:docMk/>
            <pc:sldMk cId="4249822785" sldId="262"/>
            <ac:spMk id="16" creationId="{53E5B1A8-3AC9-4BD1-9BBC-78CA94F2D1BA}"/>
          </ac:spMkLst>
        </pc:spChg>
      </pc:sldChg>
      <pc:sldChg chg="addSp modSp mod modTransition setBg">
        <pc:chgData name="Gary Hills" userId="08631ceed3d9aa53" providerId="LiveId" clId="{938CABA6-7D50-44E1-8211-EA26C46B62DC}" dt="2025-10-03T15:10:33.090" v="199"/>
        <pc:sldMkLst>
          <pc:docMk/>
          <pc:sldMk cId="422868924" sldId="263"/>
        </pc:sldMkLst>
        <pc:spChg chg="mo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2" creationId="{20ED1D58-5F9E-611C-92FE-44101D4A0DE0}"/>
          </ac:spMkLst>
        </pc:spChg>
        <pc:spChg chg="mo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3" creationId="{FD317AFB-8C49-8604-6683-A4255449B9C8}"/>
          </ac:spMkLst>
        </pc:spChg>
        <pc:spChg chg="ad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8" creationId="{DEE2AD96-B495-4E06-9291-B71706F728CB}"/>
          </ac:spMkLst>
        </pc:spChg>
        <pc:spChg chg="ad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10" creationId="{53CF6D67-C5A8-4ADD-9E8E-1E38CA1D3166}"/>
          </ac:spMkLst>
        </pc:spChg>
        <pc:spChg chg="ad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12" creationId="{86909FA0-B515-4681-B7A8-FA281D133B94}"/>
          </ac:spMkLst>
        </pc:spChg>
        <pc:spChg chg="ad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14" creationId="{21C9FE86-FCC3-4A31-AA1C-C882262B7FE7}"/>
          </ac:spMkLst>
        </pc:spChg>
        <pc:spChg chg="ad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16" creationId="{7D96243B-ECED-4B71-8E06-AE9A285EAD20}"/>
          </ac:spMkLst>
        </pc:spChg>
        <pc:spChg chg="add">
          <ac:chgData name="Gary Hills" userId="08631ceed3d9aa53" providerId="LiveId" clId="{938CABA6-7D50-44E1-8211-EA26C46B62DC}" dt="2025-10-03T14:47:35.062" v="188" actId="26606"/>
          <ac:spMkLst>
            <pc:docMk/>
            <pc:sldMk cId="422868924" sldId="263"/>
            <ac:spMk id="18" creationId="{A09989E4-EFDC-4A90-A633-E0525FB4139E}"/>
          </ac:spMkLst>
        </pc:spChg>
      </pc:sldChg>
      <pc:sldChg chg="addSp delSp modSp new mod modTransition">
        <pc:chgData name="Gary Hills" userId="08631ceed3d9aa53" providerId="LiveId" clId="{938CABA6-7D50-44E1-8211-EA26C46B62DC}" dt="2025-10-03T15:10:33.090" v="199"/>
        <pc:sldMkLst>
          <pc:docMk/>
          <pc:sldMk cId="1349533615" sldId="264"/>
        </pc:sldMkLst>
        <pc:picChg chg="add mod">
          <ac:chgData name="Gary Hills" userId="08631ceed3d9aa53" providerId="LiveId" clId="{938CABA6-7D50-44E1-8211-EA26C46B62DC}" dt="2025-10-03T13:28:52.829" v="27" actId="962"/>
          <ac:picMkLst>
            <pc:docMk/>
            <pc:sldMk cId="1349533615" sldId="264"/>
            <ac:picMk id="5" creationId="{75045962-C7A8-4E66-7618-E3F022B7D50F}"/>
          </ac:picMkLst>
        </pc:picChg>
      </pc:sldChg>
      <pc:sldChg chg="addSp delSp modSp new mod modTransition modAnim">
        <pc:chgData name="Gary Hills" userId="08631ceed3d9aa53" providerId="LiveId" clId="{938CABA6-7D50-44E1-8211-EA26C46B62DC}" dt="2025-10-03T15:10:33.090" v="199"/>
        <pc:sldMkLst>
          <pc:docMk/>
          <pc:sldMk cId="2132818705" sldId="265"/>
        </pc:sldMkLst>
        <pc:picChg chg="add mod">
          <ac:chgData name="Gary Hills" userId="08631ceed3d9aa53" providerId="LiveId" clId="{938CABA6-7D50-44E1-8211-EA26C46B62DC}" dt="2025-10-03T13:30:05.959" v="45" actId="1076"/>
          <ac:picMkLst>
            <pc:docMk/>
            <pc:sldMk cId="2132818705" sldId="265"/>
            <ac:picMk id="5" creationId="{04FE3F76-F467-4BFB-B75F-CC51D1DAA0CB}"/>
          </ac:picMkLst>
        </pc:picChg>
        <pc:picChg chg="add mod">
          <ac:chgData name="Gary Hills" userId="08631ceed3d9aa53" providerId="LiveId" clId="{938CABA6-7D50-44E1-8211-EA26C46B62DC}" dt="2025-10-03T13:30:03.219" v="44" actId="1076"/>
          <ac:picMkLst>
            <pc:docMk/>
            <pc:sldMk cId="2132818705" sldId="265"/>
            <ac:picMk id="7" creationId="{7AB8D75F-C2C9-50EE-0F17-27C122B11C53}"/>
          </ac:picMkLst>
        </pc:picChg>
        <pc:picChg chg="add mod">
          <ac:chgData name="Gary Hills" userId="08631ceed3d9aa53" providerId="LiveId" clId="{938CABA6-7D50-44E1-8211-EA26C46B62DC}" dt="2025-10-03T13:30:07.528" v="46" actId="1076"/>
          <ac:picMkLst>
            <pc:docMk/>
            <pc:sldMk cId="2132818705" sldId="265"/>
            <ac:picMk id="9" creationId="{C33C2908-13DC-6E18-711B-F0BF11B3C39F}"/>
          </ac:picMkLst>
        </pc:picChg>
        <pc:picChg chg="add mod">
          <ac:chgData name="Gary Hills" userId="08631ceed3d9aa53" providerId="LiveId" clId="{938CABA6-7D50-44E1-8211-EA26C46B62DC}" dt="2025-10-03T13:29:56.225" v="42" actId="1076"/>
          <ac:picMkLst>
            <pc:docMk/>
            <pc:sldMk cId="2132818705" sldId="265"/>
            <ac:picMk id="11" creationId="{4052F416-150F-D8A0-656B-25282857C8B4}"/>
          </ac:picMkLst>
        </pc:picChg>
      </pc:sldChg>
      <pc:sldChg chg="addSp delSp modSp new mod modTransition">
        <pc:chgData name="Gary Hills" userId="08631ceed3d9aa53" providerId="LiveId" clId="{938CABA6-7D50-44E1-8211-EA26C46B62DC}" dt="2025-10-03T15:10:33.090" v="199"/>
        <pc:sldMkLst>
          <pc:docMk/>
          <pc:sldMk cId="3090140164" sldId="266"/>
        </pc:sldMkLst>
        <pc:picChg chg="add mod">
          <ac:chgData name="Gary Hills" userId="08631ceed3d9aa53" providerId="LiveId" clId="{938CABA6-7D50-44E1-8211-EA26C46B62DC}" dt="2025-10-03T13:31:30.584" v="56" actId="1076"/>
          <ac:picMkLst>
            <pc:docMk/>
            <pc:sldMk cId="3090140164" sldId="266"/>
            <ac:picMk id="5" creationId="{7AABE3DA-0E41-A7F6-7F38-C65B96365BE3}"/>
          </ac:picMkLst>
        </pc:picChg>
      </pc:sldChg>
      <pc:sldChg chg="addSp delSp modSp new mod modTransition setBg">
        <pc:chgData name="Gary Hills" userId="08631ceed3d9aa53" providerId="LiveId" clId="{938CABA6-7D50-44E1-8211-EA26C46B62DC}" dt="2025-10-03T15:10:33.090" v="199"/>
        <pc:sldMkLst>
          <pc:docMk/>
          <pc:sldMk cId="3489829696" sldId="267"/>
        </pc:sldMkLst>
        <pc:spChg chg="add">
          <ac:chgData name="Gary Hills" userId="08631ceed3d9aa53" providerId="LiveId" clId="{938CABA6-7D50-44E1-8211-EA26C46B62DC}" dt="2025-10-03T14:47:43.417" v="189" actId="26606"/>
          <ac:spMkLst>
            <pc:docMk/>
            <pc:sldMk cId="3489829696" sldId="267"/>
            <ac:spMk id="10" creationId="{AB8C311F-7253-4AED-9701-7FC0708C41C7}"/>
          </ac:spMkLst>
        </pc:spChg>
        <pc:spChg chg="add">
          <ac:chgData name="Gary Hills" userId="08631ceed3d9aa53" providerId="LiveId" clId="{938CABA6-7D50-44E1-8211-EA26C46B62DC}" dt="2025-10-03T14:47:43.417" v="189" actId="26606"/>
          <ac:spMkLst>
            <pc:docMk/>
            <pc:sldMk cId="3489829696" sldId="267"/>
            <ac:spMk id="12" creationId="{E2384209-CB15-4CDF-9D31-C44FD9A3F20D}"/>
          </ac:spMkLst>
        </pc:spChg>
        <pc:spChg chg="add">
          <ac:chgData name="Gary Hills" userId="08631ceed3d9aa53" providerId="LiveId" clId="{938CABA6-7D50-44E1-8211-EA26C46B62DC}" dt="2025-10-03T14:47:43.417" v="189" actId="26606"/>
          <ac:spMkLst>
            <pc:docMk/>
            <pc:sldMk cId="3489829696" sldId="267"/>
            <ac:spMk id="14" creationId="{2633B3B5-CC90-43F0-8714-D31D1F3F0209}"/>
          </ac:spMkLst>
        </pc:spChg>
        <pc:spChg chg="add">
          <ac:chgData name="Gary Hills" userId="08631ceed3d9aa53" providerId="LiveId" clId="{938CABA6-7D50-44E1-8211-EA26C46B62DC}" dt="2025-10-03T14:47:43.417" v="189" actId="26606"/>
          <ac:spMkLst>
            <pc:docMk/>
            <pc:sldMk cId="3489829696" sldId="267"/>
            <ac:spMk id="16" creationId="{A8D57A06-A426-446D-B02C-A2DC6B62E45E}"/>
          </ac:spMkLst>
        </pc:spChg>
        <pc:picChg chg="add mod modCrop">
          <ac:chgData name="Gary Hills" userId="08631ceed3d9aa53" providerId="LiveId" clId="{938CABA6-7D50-44E1-8211-EA26C46B62DC}" dt="2025-10-03T14:48:46.829" v="193" actId="732"/>
          <ac:picMkLst>
            <pc:docMk/>
            <pc:sldMk cId="3489829696" sldId="267"/>
            <ac:picMk id="5" creationId="{E15D29CB-9FD1-FC12-BD06-6E952068A971}"/>
          </ac:picMkLst>
        </pc:picChg>
      </pc:sldChg>
      <pc:sldChg chg="addSp delSp modSp new mod modTransition setBg">
        <pc:chgData name="Gary Hills" userId="08631ceed3d9aa53" providerId="LiveId" clId="{938CABA6-7D50-44E1-8211-EA26C46B62DC}" dt="2025-10-03T15:10:33.090" v="199"/>
        <pc:sldMkLst>
          <pc:docMk/>
          <pc:sldMk cId="1659665225" sldId="268"/>
        </pc:sldMkLst>
        <pc:spChg chg="add">
          <ac:chgData name="Gary Hills" userId="08631ceed3d9aa53" providerId="LiveId" clId="{938CABA6-7D50-44E1-8211-EA26C46B62DC}" dt="2025-10-03T14:44:02.462" v="154" actId="26606"/>
          <ac:spMkLst>
            <pc:docMk/>
            <pc:sldMk cId="1659665225" sldId="268"/>
            <ac:spMk id="14" creationId="{AB8C311F-7253-4AED-9701-7FC0708C41C7}"/>
          </ac:spMkLst>
        </pc:spChg>
        <pc:spChg chg="add">
          <ac:chgData name="Gary Hills" userId="08631ceed3d9aa53" providerId="LiveId" clId="{938CABA6-7D50-44E1-8211-EA26C46B62DC}" dt="2025-10-03T14:44:02.462" v="154" actId="26606"/>
          <ac:spMkLst>
            <pc:docMk/>
            <pc:sldMk cId="1659665225" sldId="268"/>
            <ac:spMk id="16" creationId="{E2384209-CB15-4CDF-9D31-C44FD9A3F20D}"/>
          </ac:spMkLst>
        </pc:spChg>
        <pc:spChg chg="add">
          <ac:chgData name="Gary Hills" userId="08631ceed3d9aa53" providerId="LiveId" clId="{938CABA6-7D50-44E1-8211-EA26C46B62DC}" dt="2025-10-03T14:44:02.462" v="154" actId="26606"/>
          <ac:spMkLst>
            <pc:docMk/>
            <pc:sldMk cId="1659665225" sldId="268"/>
            <ac:spMk id="18" creationId="{2633B3B5-CC90-43F0-8714-D31D1F3F0209}"/>
          </ac:spMkLst>
        </pc:spChg>
        <pc:spChg chg="add">
          <ac:chgData name="Gary Hills" userId="08631ceed3d9aa53" providerId="LiveId" clId="{938CABA6-7D50-44E1-8211-EA26C46B62DC}" dt="2025-10-03T14:44:02.462" v="154" actId="26606"/>
          <ac:spMkLst>
            <pc:docMk/>
            <pc:sldMk cId="1659665225" sldId="268"/>
            <ac:spMk id="20" creationId="{A8D57A06-A426-446D-B02C-A2DC6B62E45E}"/>
          </ac:spMkLst>
        </pc:spChg>
        <pc:picChg chg="add mod">
          <ac:chgData name="Gary Hills" userId="08631ceed3d9aa53" providerId="LiveId" clId="{938CABA6-7D50-44E1-8211-EA26C46B62DC}" dt="2025-10-03T14:44:02.462" v="154" actId="26606"/>
          <ac:picMkLst>
            <pc:docMk/>
            <pc:sldMk cId="1659665225" sldId="268"/>
            <ac:picMk id="9" creationId="{8B082885-AA74-1165-D632-AFA3814181F8}"/>
          </ac:picMkLst>
        </pc:picChg>
      </pc:sldChg>
    </pc:docChg>
  </pc:docChgLst>
  <pc:docChgLst>
    <pc:chgData name="Gary Hills" userId="08631ceed3d9aa53" providerId="LiveId" clId="{00597E4A-C989-3F9B-8FBD-0E37D9596E1A}"/>
    <pc:docChg chg="custSel modSld">
      <pc:chgData name="Gary Hills" userId="08631ceed3d9aa53" providerId="LiveId" clId="{00597E4A-C989-3F9B-8FBD-0E37D9596E1A}" dt="2025-11-01T15:21:43.549" v="1" actId="20577"/>
      <pc:docMkLst>
        <pc:docMk/>
      </pc:docMkLst>
      <pc:sldChg chg="modSp mod">
        <pc:chgData name="Gary Hills" userId="08631ceed3d9aa53" providerId="LiveId" clId="{00597E4A-C989-3F9B-8FBD-0E37D9596E1A}" dt="2025-11-01T15:21:43.549" v="1" actId="20577"/>
        <pc:sldMkLst>
          <pc:docMk/>
          <pc:sldMk cId="1529708508" sldId="261"/>
        </pc:sldMkLst>
        <pc:graphicFrameChg chg="modGraphic">
          <ac:chgData name="Gary Hills" userId="08631ceed3d9aa53" providerId="LiveId" clId="{00597E4A-C989-3F9B-8FBD-0E37D9596E1A}" dt="2025-11-01T15:21:43.549" v="1" actId="20577"/>
          <ac:graphicFrameMkLst>
            <pc:docMk/>
            <pc:sldMk cId="1529708508" sldId="261"/>
            <ac:graphicFrameMk id="21" creationId="{9EB7E12B-3EAC-861F-D240-A2D7DE47A59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95488-BC6B-4277-BBC4-579E043C481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AE634A-A30C-418C-8B1B-C1085F691F13}">
      <dgm:prSet/>
      <dgm:spPr/>
      <dgm:t>
        <a:bodyPr/>
        <a:lstStyle/>
        <a:p>
          <a:r>
            <a:rPr lang="en-GB"/>
            <a:t>Bill discusses with his fellow bowlers the possibility of using the building for indoor bowls.</a:t>
          </a:r>
          <a:endParaRPr lang="en-US"/>
        </a:p>
      </dgm:t>
    </dgm:pt>
    <dgm:pt modelId="{F30C1EE7-E03D-418C-BD87-DB3E85245E95}" type="parTrans" cxnId="{2E735DD7-12BB-4EF8-9410-02E20DD4F481}">
      <dgm:prSet/>
      <dgm:spPr/>
      <dgm:t>
        <a:bodyPr/>
        <a:lstStyle/>
        <a:p>
          <a:endParaRPr lang="en-US"/>
        </a:p>
      </dgm:t>
    </dgm:pt>
    <dgm:pt modelId="{41865740-D34C-439E-8FC7-354192770C07}" type="sibTrans" cxnId="{2E735DD7-12BB-4EF8-9410-02E20DD4F481}">
      <dgm:prSet/>
      <dgm:spPr/>
      <dgm:t>
        <a:bodyPr/>
        <a:lstStyle/>
        <a:p>
          <a:endParaRPr lang="en-US"/>
        </a:p>
      </dgm:t>
    </dgm:pt>
    <dgm:pt modelId="{5B2AD82B-4B52-4790-87B4-983C64DD2015}">
      <dgm:prSet/>
      <dgm:spPr/>
      <dgm:t>
        <a:bodyPr/>
        <a:lstStyle/>
        <a:p>
          <a:r>
            <a:rPr lang="en-GB" dirty="0"/>
            <a:t>Negotiations with various agencies ensued and a six month lease was granted.</a:t>
          </a:r>
          <a:endParaRPr lang="en-US" dirty="0"/>
        </a:p>
      </dgm:t>
    </dgm:pt>
    <dgm:pt modelId="{6725562F-E662-4685-AD2F-41FBA4416685}" type="parTrans" cxnId="{CB6C5EBF-6C7C-4640-BACC-84F754F2FB65}">
      <dgm:prSet/>
      <dgm:spPr/>
      <dgm:t>
        <a:bodyPr/>
        <a:lstStyle/>
        <a:p>
          <a:endParaRPr lang="en-US"/>
        </a:p>
      </dgm:t>
    </dgm:pt>
    <dgm:pt modelId="{AA3353F0-BFDF-4073-AE53-BBB421927125}" type="sibTrans" cxnId="{CB6C5EBF-6C7C-4640-BACC-84F754F2FB65}">
      <dgm:prSet/>
      <dgm:spPr/>
      <dgm:t>
        <a:bodyPr/>
        <a:lstStyle/>
        <a:p>
          <a:endParaRPr lang="en-US"/>
        </a:p>
      </dgm:t>
    </dgm:pt>
    <dgm:pt modelId="{F926B558-AB37-40A4-A917-DCBC1E626A2D}" type="pres">
      <dgm:prSet presAssocID="{32C95488-BC6B-4277-BBC4-579E043C4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71FE28-3298-4658-BB2F-0B4B374A6DEC}" type="pres">
      <dgm:prSet presAssocID="{E7AE634A-A30C-418C-8B1B-C1085F691F13}" presName="hierRoot1" presStyleCnt="0"/>
      <dgm:spPr/>
    </dgm:pt>
    <dgm:pt modelId="{F45B32FE-6AB2-4F66-89C1-6D9E3ED9D476}" type="pres">
      <dgm:prSet presAssocID="{E7AE634A-A30C-418C-8B1B-C1085F691F13}" presName="composite" presStyleCnt="0"/>
      <dgm:spPr/>
    </dgm:pt>
    <dgm:pt modelId="{2C2813CF-07E4-4B56-ABC2-ED2AEDC5314B}" type="pres">
      <dgm:prSet presAssocID="{E7AE634A-A30C-418C-8B1B-C1085F691F13}" presName="background" presStyleLbl="node0" presStyleIdx="0" presStyleCnt="2"/>
      <dgm:spPr/>
    </dgm:pt>
    <dgm:pt modelId="{A78E25FC-4C8D-4011-B793-27C008FC1B09}" type="pres">
      <dgm:prSet presAssocID="{E7AE634A-A30C-418C-8B1B-C1085F691F13}" presName="text" presStyleLbl="fgAcc0" presStyleIdx="0" presStyleCnt="2" custLinFactNeighborX="-4825" custLinFactNeighborY="-6539">
        <dgm:presLayoutVars>
          <dgm:chPref val="3"/>
        </dgm:presLayoutVars>
      </dgm:prSet>
      <dgm:spPr/>
    </dgm:pt>
    <dgm:pt modelId="{D3C963C2-DD23-4362-94A7-A6C116AAEFA6}" type="pres">
      <dgm:prSet presAssocID="{E7AE634A-A30C-418C-8B1B-C1085F691F13}" presName="hierChild2" presStyleCnt="0"/>
      <dgm:spPr/>
    </dgm:pt>
    <dgm:pt modelId="{56E8D4BC-0FF4-4292-B780-09CE9637AF5D}" type="pres">
      <dgm:prSet presAssocID="{5B2AD82B-4B52-4790-87B4-983C64DD2015}" presName="hierRoot1" presStyleCnt="0"/>
      <dgm:spPr/>
    </dgm:pt>
    <dgm:pt modelId="{5F6DB70D-CD28-4543-84DA-1ECE6721D32F}" type="pres">
      <dgm:prSet presAssocID="{5B2AD82B-4B52-4790-87B4-983C64DD2015}" presName="composite" presStyleCnt="0"/>
      <dgm:spPr/>
    </dgm:pt>
    <dgm:pt modelId="{1CB294A7-3FCE-4C1B-98C5-ED09D9A3E3D2}" type="pres">
      <dgm:prSet presAssocID="{5B2AD82B-4B52-4790-87B4-983C64DD2015}" presName="background" presStyleLbl="node0" presStyleIdx="1" presStyleCnt="2"/>
      <dgm:spPr/>
    </dgm:pt>
    <dgm:pt modelId="{9683C141-36A2-4978-BF24-CCD432A8C309}" type="pres">
      <dgm:prSet presAssocID="{5B2AD82B-4B52-4790-87B4-983C64DD2015}" presName="text" presStyleLbl="fgAcc0" presStyleIdx="1" presStyleCnt="2" custLinFactNeighborX="28" custLinFactNeighborY="-6539">
        <dgm:presLayoutVars>
          <dgm:chPref val="3"/>
        </dgm:presLayoutVars>
      </dgm:prSet>
      <dgm:spPr/>
    </dgm:pt>
    <dgm:pt modelId="{8E8DAFDA-3B23-4B5A-87D0-7898FD60D054}" type="pres">
      <dgm:prSet presAssocID="{5B2AD82B-4B52-4790-87B4-983C64DD2015}" presName="hierChild2" presStyleCnt="0"/>
      <dgm:spPr/>
    </dgm:pt>
  </dgm:ptLst>
  <dgm:cxnLst>
    <dgm:cxn modelId="{CDB5C163-D1BC-48FF-A0C3-79F5FCDEE857}" type="presOf" srcId="{5B2AD82B-4B52-4790-87B4-983C64DD2015}" destId="{9683C141-36A2-4978-BF24-CCD432A8C309}" srcOrd="0" destOrd="0" presId="urn:microsoft.com/office/officeart/2005/8/layout/hierarchy1"/>
    <dgm:cxn modelId="{5926B052-F6FF-47F0-8C18-1E0E3D31A0C4}" type="presOf" srcId="{32C95488-BC6B-4277-BBC4-579E043C4810}" destId="{F926B558-AB37-40A4-A917-DCBC1E626A2D}" srcOrd="0" destOrd="0" presId="urn:microsoft.com/office/officeart/2005/8/layout/hierarchy1"/>
    <dgm:cxn modelId="{F6D2E3B2-FC45-42FE-B6DE-58D042609BAE}" type="presOf" srcId="{E7AE634A-A30C-418C-8B1B-C1085F691F13}" destId="{A78E25FC-4C8D-4011-B793-27C008FC1B09}" srcOrd="0" destOrd="0" presId="urn:microsoft.com/office/officeart/2005/8/layout/hierarchy1"/>
    <dgm:cxn modelId="{CB6C5EBF-6C7C-4640-BACC-84F754F2FB65}" srcId="{32C95488-BC6B-4277-BBC4-579E043C4810}" destId="{5B2AD82B-4B52-4790-87B4-983C64DD2015}" srcOrd="1" destOrd="0" parTransId="{6725562F-E662-4685-AD2F-41FBA4416685}" sibTransId="{AA3353F0-BFDF-4073-AE53-BBB421927125}"/>
    <dgm:cxn modelId="{2E735DD7-12BB-4EF8-9410-02E20DD4F481}" srcId="{32C95488-BC6B-4277-BBC4-579E043C4810}" destId="{E7AE634A-A30C-418C-8B1B-C1085F691F13}" srcOrd="0" destOrd="0" parTransId="{F30C1EE7-E03D-418C-BD87-DB3E85245E95}" sibTransId="{41865740-D34C-439E-8FC7-354192770C07}"/>
    <dgm:cxn modelId="{EDE21B7F-554F-4094-80F1-7AA2E3EFFED8}" type="presParOf" srcId="{F926B558-AB37-40A4-A917-DCBC1E626A2D}" destId="{5171FE28-3298-4658-BB2F-0B4B374A6DEC}" srcOrd="0" destOrd="0" presId="urn:microsoft.com/office/officeart/2005/8/layout/hierarchy1"/>
    <dgm:cxn modelId="{D6594727-093A-4175-98F7-85D46ACD9D27}" type="presParOf" srcId="{5171FE28-3298-4658-BB2F-0B4B374A6DEC}" destId="{F45B32FE-6AB2-4F66-89C1-6D9E3ED9D476}" srcOrd="0" destOrd="0" presId="urn:microsoft.com/office/officeart/2005/8/layout/hierarchy1"/>
    <dgm:cxn modelId="{4DD4CAC0-E8FF-4ED1-97AD-BEEC634B0280}" type="presParOf" srcId="{F45B32FE-6AB2-4F66-89C1-6D9E3ED9D476}" destId="{2C2813CF-07E4-4B56-ABC2-ED2AEDC5314B}" srcOrd="0" destOrd="0" presId="urn:microsoft.com/office/officeart/2005/8/layout/hierarchy1"/>
    <dgm:cxn modelId="{0787E9EA-3C41-47B9-A2AD-31E4C5FD53EE}" type="presParOf" srcId="{F45B32FE-6AB2-4F66-89C1-6D9E3ED9D476}" destId="{A78E25FC-4C8D-4011-B793-27C008FC1B09}" srcOrd="1" destOrd="0" presId="urn:microsoft.com/office/officeart/2005/8/layout/hierarchy1"/>
    <dgm:cxn modelId="{89B97D91-B889-413F-9ED7-936D91C27531}" type="presParOf" srcId="{5171FE28-3298-4658-BB2F-0B4B374A6DEC}" destId="{D3C963C2-DD23-4362-94A7-A6C116AAEFA6}" srcOrd="1" destOrd="0" presId="urn:microsoft.com/office/officeart/2005/8/layout/hierarchy1"/>
    <dgm:cxn modelId="{38CC8888-1CAE-4DBC-9651-72828ACFAEED}" type="presParOf" srcId="{F926B558-AB37-40A4-A917-DCBC1E626A2D}" destId="{56E8D4BC-0FF4-4292-B780-09CE9637AF5D}" srcOrd="1" destOrd="0" presId="urn:microsoft.com/office/officeart/2005/8/layout/hierarchy1"/>
    <dgm:cxn modelId="{D16114F3-5CCD-43A8-A5FA-1BF53935FB76}" type="presParOf" srcId="{56E8D4BC-0FF4-4292-B780-09CE9637AF5D}" destId="{5F6DB70D-CD28-4543-84DA-1ECE6721D32F}" srcOrd="0" destOrd="0" presId="urn:microsoft.com/office/officeart/2005/8/layout/hierarchy1"/>
    <dgm:cxn modelId="{5C48835A-FC26-4786-902D-CC324E6BA02F}" type="presParOf" srcId="{5F6DB70D-CD28-4543-84DA-1ECE6721D32F}" destId="{1CB294A7-3FCE-4C1B-98C5-ED09D9A3E3D2}" srcOrd="0" destOrd="0" presId="urn:microsoft.com/office/officeart/2005/8/layout/hierarchy1"/>
    <dgm:cxn modelId="{83956365-2988-483C-9FE1-AE0510B8855A}" type="presParOf" srcId="{5F6DB70D-CD28-4543-84DA-1ECE6721D32F}" destId="{9683C141-36A2-4978-BF24-CCD432A8C309}" srcOrd="1" destOrd="0" presId="urn:microsoft.com/office/officeart/2005/8/layout/hierarchy1"/>
    <dgm:cxn modelId="{7814D849-DA2E-4B02-BC7C-AAEE881E9F0F}" type="presParOf" srcId="{56E8D4BC-0FF4-4292-B780-09CE9637AF5D}" destId="{8E8DAFDA-3B23-4B5A-87D0-7898FD60D0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B191B-F2F8-43E9-83A0-68FAAE63B9C4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29964C-188A-4EAD-90CF-D079848B65A1}">
      <dgm:prSet/>
      <dgm:spPr/>
      <dgm:t>
        <a:bodyPr/>
        <a:lstStyle/>
        <a:p>
          <a:pPr>
            <a:defRPr b="1"/>
          </a:pPr>
          <a:r>
            <a:rPr lang="en-US"/>
            <a:t>1977</a:t>
          </a:r>
        </a:p>
      </dgm:t>
    </dgm:pt>
    <dgm:pt modelId="{08DCF93E-E678-4C42-801F-6BDFEE793079}" type="parTrans" cxnId="{4D95BACB-CDC4-475C-8AF8-35050FC999E1}">
      <dgm:prSet/>
      <dgm:spPr/>
      <dgm:t>
        <a:bodyPr/>
        <a:lstStyle/>
        <a:p>
          <a:endParaRPr lang="en-US"/>
        </a:p>
      </dgm:t>
    </dgm:pt>
    <dgm:pt modelId="{1CBBEEA0-55E9-48CC-8847-655668B13FF3}" type="sibTrans" cxnId="{4D95BACB-CDC4-475C-8AF8-35050FC999E1}">
      <dgm:prSet/>
      <dgm:spPr/>
      <dgm:t>
        <a:bodyPr/>
        <a:lstStyle/>
        <a:p>
          <a:endParaRPr lang="en-US"/>
        </a:p>
      </dgm:t>
    </dgm:pt>
    <dgm:pt modelId="{D68BAD78-7565-4D4C-9B1F-14ECA66CD529}">
      <dgm:prSet/>
      <dgm:spPr/>
      <dgm:t>
        <a:bodyPr/>
        <a:lstStyle/>
        <a:p>
          <a:r>
            <a:rPr lang="en-US"/>
            <a:t>During 1977 British Leyland were negotiating the purchase of the whole airfield.</a:t>
          </a:r>
        </a:p>
      </dgm:t>
    </dgm:pt>
    <dgm:pt modelId="{F25B5615-19FB-4B70-A7FE-29A606A3F543}" type="parTrans" cxnId="{1D875895-CBBD-4821-8081-23D12224592B}">
      <dgm:prSet/>
      <dgm:spPr/>
      <dgm:t>
        <a:bodyPr/>
        <a:lstStyle/>
        <a:p>
          <a:endParaRPr lang="en-US"/>
        </a:p>
      </dgm:t>
    </dgm:pt>
    <dgm:pt modelId="{2AB0DA31-B451-470D-BE10-28B16B066EB3}" type="sibTrans" cxnId="{1D875895-CBBD-4821-8081-23D12224592B}">
      <dgm:prSet/>
      <dgm:spPr/>
      <dgm:t>
        <a:bodyPr/>
        <a:lstStyle/>
        <a:p>
          <a:endParaRPr lang="en-US"/>
        </a:p>
      </dgm:t>
    </dgm:pt>
    <dgm:pt modelId="{CD874471-E350-4CE2-8ACB-07E7854FC02E}">
      <dgm:prSet/>
      <dgm:spPr/>
      <dgm:t>
        <a:bodyPr/>
        <a:lstStyle/>
        <a:p>
          <a:pPr>
            <a:defRPr b="1"/>
          </a:pPr>
          <a:r>
            <a:rPr lang="en-US"/>
            <a:t>late 1977</a:t>
          </a:r>
        </a:p>
      </dgm:t>
    </dgm:pt>
    <dgm:pt modelId="{E36FD432-C6E5-4F83-8F1B-7560180BDD4D}" type="parTrans" cxnId="{5989F010-D3F7-44ED-ACD2-5C9EF1F82A98}">
      <dgm:prSet/>
      <dgm:spPr/>
      <dgm:t>
        <a:bodyPr/>
        <a:lstStyle/>
        <a:p>
          <a:endParaRPr lang="en-US"/>
        </a:p>
      </dgm:t>
    </dgm:pt>
    <dgm:pt modelId="{B44CEBAF-D49A-45C6-BFFF-ECFA090964A2}" type="sibTrans" cxnId="{5989F010-D3F7-44ED-ACD2-5C9EF1F82A98}">
      <dgm:prSet/>
      <dgm:spPr/>
      <dgm:t>
        <a:bodyPr/>
        <a:lstStyle/>
        <a:p>
          <a:endParaRPr lang="en-US"/>
        </a:p>
      </dgm:t>
    </dgm:pt>
    <dgm:pt modelId="{C27B3B93-CCB6-44E7-99DE-722BDCD19433}">
      <dgm:prSet/>
      <dgm:spPr/>
      <dgm:t>
        <a:bodyPr/>
        <a:lstStyle/>
        <a:p>
          <a:r>
            <a:rPr lang="en-US" dirty="0"/>
            <a:t>British Leyland acquired the site in late 1977</a:t>
          </a:r>
        </a:p>
      </dgm:t>
    </dgm:pt>
    <dgm:pt modelId="{91112E6A-2598-4473-BE8F-96597F6CE994}" type="parTrans" cxnId="{CC108E39-80AB-460A-891B-D4F5696FA286}">
      <dgm:prSet/>
      <dgm:spPr/>
      <dgm:t>
        <a:bodyPr/>
        <a:lstStyle/>
        <a:p>
          <a:endParaRPr lang="en-US"/>
        </a:p>
      </dgm:t>
    </dgm:pt>
    <dgm:pt modelId="{D688019B-9406-4822-9699-EE1B7E39B130}" type="sibTrans" cxnId="{CC108E39-80AB-460A-891B-D4F5696FA286}">
      <dgm:prSet/>
      <dgm:spPr/>
      <dgm:t>
        <a:bodyPr/>
        <a:lstStyle/>
        <a:p>
          <a:endParaRPr lang="en-US"/>
        </a:p>
      </dgm:t>
    </dgm:pt>
    <dgm:pt modelId="{328F8600-E2C1-404D-B1D5-2660D8D4A2D7}">
      <dgm:prSet/>
      <dgm:spPr/>
      <dgm:t>
        <a:bodyPr/>
        <a:lstStyle/>
        <a:p>
          <a:pPr>
            <a:defRPr b="1"/>
          </a:pPr>
          <a:r>
            <a:rPr lang="en-US"/>
            <a:t>Apr. 1979</a:t>
          </a:r>
        </a:p>
      </dgm:t>
    </dgm:pt>
    <dgm:pt modelId="{1975A60C-F224-40C0-8665-D922C441B35C}" type="parTrans" cxnId="{1BD6F2FF-EB4B-412B-8FF2-9E23907D1878}">
      <dgm:prSet/>
      <dgm:spPr/>
      <dgm:t>
        <a:bodyPr/>
        <a:lstStyle/>
        <a:p>
          <a:endParaRPr lang="en-US"/>
        </a:p>
      </dgm:t>
    </dgm:pt>
    <dgm:pt modelId="{CB452219-1AE0-465A-B4DA-26B111BCE9E5}" type="sibTrans" cxnId="{1BD6F2FF-EB4B-412B-8FF2-9E23907D1878}">
      <dgm:prSet/>
      <dgm:spPr/>
      <dgm:t>
        <a:bodyPr/>
        <a:lstStyle/>
        <a:p>
          <a:endParaRPr lang="en-US"/>
        </a:p>
      </dgm:t>
    </dgm:pt>
    <dgm:pt modelId="{49B6379B-F6CD-4E9C-B7F7-41789B32274A}">
      <dgm:prSet/>
      <dgm:spPr/>
      <dgm:t>
        <a:bodyPr/>
        <a:lstStyle/>
        <a:p>
          <a:r>
            <a:rPr lang="en-US"/>
            <a:t>AVIBC lease was extended to April 1979</a:t>
          </a:r>
        </a:p>
      </dgm:t>
    </dgm:pt>
    <dgm:pt modelId="{C8CDBAED-FBDC-44FF-B281-3BE7DC0C136C}" type="parTrans" cxnId="{02F36DBA-C786-49D8-B6AF-78C2EAC033BE}">
      <dgm:prSet/>
      <dgm:spPr/>
      <dgm:t>
        <a:bodyPr/>
        <a:lstStyle/>
        <a:p>
          <a:endParaRPr lang="en-US"/>
        </a:p>
      </dgm:t>
    </dgm:pt>
    <dgm:pt modelId="{8BEBCDDA-EAA5-4A6E-99D8-535435296D22}" type="sibTrans" cxnId="{02F36DBA-C786-49D8-B6AF-78C2EAC033BE}">
      <dgm:prSet/>
      <dgm:spPr/>
      <dgm:t>
        <a:bodyPr/>
        <a:lstStyle/>
        <a:p>
          <a:endParaRPr lang="en-US"/>
        </a:p>
      </dgm:t>
    </dgm:pt>
    <dgm:pt modelId="{C93E8887-2A03-4E8D-96F6-EF8766FD32CC}" type="pres">
      <dgm:prSet presAssocID="{655B191B-F2F8-43E9-83A0-68FAAE63B9C4}" presName="root" presStyleCnt="0">
        <dgm:presLayoutVars>
          <dgm:chMax/>
          <dgm:chPref/>
          <dgm:animLvl val="lvl"/>
        </dgm:presLayoutVars>
      </dgm:prSet>
      <dgm:spPr/>
    </dgm:pt>
    <dgm:pt modelId="{E9EDEF55-B6CA-4453-97AE-662E0A17705A}" type="pres">
      <dgm:prSet presAssocID="{655B191B-F2F8-43E9-83A0-68FAAE63B9C4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42880ED-546E-448A-8712-52A98443FCFA}" type="pres">
      <dgm:prSet presAssocID="{655B191B-F2F8-43E9-83A0-68FAAE63B9C4}" presName="nodes" presStyleCnt="0">
        <dgm:presLayoutVars>
          <dgm:chMax/>
          <dgm:chPref/>
          <dgm:animLvl val="lvl"/>
        </dgm:presLayoutVars>
      </dgm:prSet>
      <dgm:spPr/>
    </dgm:pt>
    <dgm:pt modelId="{B32D24DF-8864-4FE2-AD26-ED1931F1D511}" type="pres">
      <dgm:prSet presAssocID="{EA29964C-188A-4EAD-90CF-D079848B65A1}" presName="composite" presStyleCnt="0"/>
      <dgm:spPr/>
    </dgm:pt>
    <dgm:pt modelId="{0F270134-72BB-4CC9-B3A6-5DFF7A885F89}" type="pres">
      <dgm:prSet presAssocID="{EA29964C-188A-4EAD-90CF-D079848B65A1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10630BE-295D-4301-BF8B-4D8C50CA59DE}" type="pres">
      <dgm:prSet presAssocID="{EA29964C-188A-4EAD-90CF-D079848B65A1}" presName="DropPinPlaceHolder" presStyleCnt="0"/>
      <dgm:spPr/>
    </dgm:pt>
    <dgm:pt modelId="{B86F45BC-8B5C-43D6-83CD-9532632FED13}" type="pres">
      <dgm:prSet presAssocID="{EA29964C-188A-4EAD-90CF-D079848B65A1}" presName="DropPin" presStyleLbl="alignNode1" presStyleIdx="0" presStyleCnt="3"/>
      <dgm:spPr/>
    </dgm:pt>
    <dgm:pt modelId="{7A3CD741-E9C7-4288-881A-1D59160B069C}" type="pres">
      <dgm:prSet presAssocID="{EA29964C-188A-4EAD-90CF-D079848B65A1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BF47939-1B82-4BA9-BAAC-09967473BF68}" type="pres">
      <dgm:prSet presAssocID="{EA29964C-188A-4EAD-90CF-D079848B65A1}" presName="L2TextContainer" presStyleLbl="revTx" presStyleIdx="0" presStyleCnt="6">
        <dgm:presLayoutVars>
          <dgm:bulletEnabled val="1"/>
        </dgm:presLayoutVars>
      </dgm:prSet>
      <dgm:spPr/>
    </dgm:pt>
    <dgm:pt modelId="{8485A447-E122-4946-9238-6A155A0A8811}" type="pres">
      <dgm:prSet presAssocID="{EA29964C-188A-4EAD-90CF-D079848B65A1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086FB0B-DA79-4029-B6B6-8A8CE187DE7E}" type="pres">
      <dgm:prSet presAssocID="{EA29964C-188A-4EAD-90CF-D079848B65A1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11423B2-D126-4A15-A6A2-A0FD11F64E22}" type="pres">
      <dgm:prSet presAssocID="{EA29964C-188A-4EAD-90CF-D079848B65A1}" presName="EmptyPlaceHolder" presStyleCnt="0"/>
      <dgm:spPr/>
    </dgm:pt>
    <dgm:pt modelId="{2A3C09ED-20D8-45FD-939C-F61DE8A22F1C}" type="pres">
      <dgm:prSet presAssocID="{1CBBEEA0-55E9-48CC-8847-655668B13FF3}" presName="spaceBetweenRectangles" presStyleCnt="0"/>
      <dgm:spPr/>
    </dgm:pt>
    <dgm:pt modelId="{D288145A-AF71-448B-BF4C-8C6AF38C164B}" type="pres">
      <dgm:prSet presAssocID="{CD874471-E350-4CE2-8ACB-07E7854FC02E}" presName="composite" presStyleCnt="0"/>
      <dgm:spPr/>
    </dgm:pt>
    <dgm:pt modelId="{A3884BB5-9767-4636-832D-44126B219F60}" type="pres">
      <dgm:prSet presAssocID="{CD874471-E350-4CE2-8ACB-07E7854FC02E}" presName="ConnectorPoint" presStyleLbl="lnNode1" presStyleIdx="1" presStyleCnt="3"/>
      <dgm:spPr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84539C6-242F-4B2C-BFAB-A5352C89C848}" type="pres">
      <dgm:prSet presAssocID="{CD874471-E350-4CE2-8ACB-07E7854FC02E}" presName="DropPinPlaceHolder" presStyleCnt="0"/>
      <dgm:spPr/>
    </dgm:pt>
    <dgm:pt modelId="{F7ADBB42-F3A6-4A6C-92DB-572F06282F66}" type="pres">
      <dgm:prSet presAssocID="{CD874471-E350-4CE2-8ACB-07E7854FC02E}" presName="DropPin" presStyleLbl="alignNode1" presStyleIdx="1" presStyleCnt="3"/>
      <dgm:spPr/>
    </dgm:pt>
    <dgm:pt modelId="{A542D395-6B6F-48B6-A00F-FB9AB1E1CBC0}" type="pres">
      <dgm:prSet presAssocID="{CD874471-E350-4CE2-8ACB-07E7854FC02E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0AEF4FD0-D673-4792-8CC9-31EF584869AC}" type="pres">
      <dgm:prSet presAssocID="{CD874471-E350-4CE2-8ACB-07E7854FC02E}" presName="L2TextContainer" presStyleLbl="revTx" presStyleIdx="2" presStyleCnt="6">
        <dgm:presLayoutVars>
          <dgm:bulletEnabled val="1"/>
        </dgm:presLayoutVars>
      </dgm:prSet>
      <dgm:spPr/>
    </dgm:pt>
    <dgm:pt modelId="{B5993F35-F769-4D8E-8940-D84DD23DE52E}" type="pres">
      <dgm:prSet presAssocID="{CD874471-E350-4CE2-8ACB-07E7854FC02E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7A564809-FB97-43F6-8311-BE3C3AEC9347}" type="pres">
      <dgm:prSet presAssocID="{CD874471-E350-4CE2-8ACB-07E7854FC02E}" presName="ConnectLine" presStyleLbl="sibTrans1D1" presStyleIdx="1" presStyleCnt="3"/>
      <dgm:spPr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gm:spPr>
    </dgm:pt>
    <dgm:pt modelId="{99BB7D27-C6D8-4688-8A78-79591599C9A5}" type="pres">
      <dgm:prSet presAssocID="{CD874471-E350-4CE2-8ACB-07E7854FC02E}" presName="EmptyPlaceHolder" presStyleCnt="0"/>
      <dgm:spPr/>
    </dgm:pt>
    <dgm:pt modelId="{784BF089-61CD-4E34-B50C-4915384BCEBA}" type="pres">
      <dgm:prSet presAssocID="{B44CEBAF-D49A-45C6-BFFF-ECFA090964A2}" presName="spaceBetweenRectangles" presStyleCnt="0"/>
      <dgm:spPr/>
    </dgm:pt>
    <dgm:pt modelId="{568923B1-8164-4AA0-88B5-4A88AC3C4FDF}" type="pres">
      <dgm:prSet presAssocID="{328F8600-E2C1-404D-B1D5-2660D8D4A2D7}" presName="composite" presStyleCnt="0"/>
      <dgm:spPr/>
    </dgm:pt>
    <dgm:pt modelId="{09067A39-24E0-4445-B6AC-29A9F7C1C23D}" type="pres">
      <dgm:prSet presAssocID="{328F8600-E2C1-404D-B1D5-2660D8D4A2D7}" presName="ConnectorPoint" presStyleLbl="lnNode1" presStyleIdx="2" presStyleCnt="3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9DBD69D-6604-412C-95CD-58E19E4DCEC3}" type="pres">
      <dgm:prSet presAssocID="{328F8600-E2C1-404D-B1D5-2660D8D4A2D7}" presName="DropPinPlaceHolder" presStyleCnt="0"/>
      <dgm:spPr/>
    </dgm:pt>
    <dgm:pt modelId="{9B3CE044-2EB9-4EFD-88FE-1D0C093158D9}" type="pres">
      <dgm:prSet presAssocID="{328F8600-E2C1-404D-B1D5-2660D8D4A2D7}" presName="DropPin" presStyleLbl="alignNode1" presStyleIdx="2" presStyleCnt="3"/>
      <dgm:spPr/>
    </dgm:pt>
    <dgm:pt modelId="{588E2F4E-C1F7-4F85-8A29-2A973D598A81}" type="pres">
      <dgm:prSet presAssocID="{328F8600-E2C1-404D-B1D5-2660D8D4A2D7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83800FD-92B0-488F-AD19-C4FD6F5A03BD}" type="pres">
      <dgm:prSet presAssocID="{328F8600-E2C1-404D-B1D5-2660D8D4A2D7}" presName="L2TextContainer" presStyleLbl="revTx" presStyleIdx="4" presStyleCnt="6">
        <dgm:presLayoutVars>
          <dgm:bulletEnabled val="1"/>
        </dgm:presLayoutVars>
      </dgm:prSet>
      <dgm:spPr/>
    </dgm:pt>
    <dgm:pt modelId="{8CAACF68-EAA4-4905-B899-9FA6D8826117}" type="pres">
      <dgm:prSet presAssocID="{328F8600-E2C1-404D-B1D5-2660D8D4A2D7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AD4371EA-A785-441B-AA33-0F26D034E25E}" type="pres">
      <dgm:prSet presAssocID="{328F8600-E2C1-404D-B1D5-2660D8D4A2D7}" presName="ConnectLine" presStyleLbl="sibTrans1D1" presStyleIdx="2" presStyleCnt="3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5D48AA01-E197-4597-9286-F7D417352A3A}" type="pres">
      <dgm:prSet presAssocID="{328F8600-E2C1-404D-B1D5-2660D8D4A2D7}" presName="EmptyPlaceHolder" presStyleCnt="0"/>
      <dgm:spPr/>
    </dgm:pt>
  </dgm:ptLst>
  <dgm:cxnLst>
    <dgm:cxn modelId="{9B617407-05B1-41AD-A897-CEFBAE05E9D8}" type="presOf" srcId="{C27B3B93-CCB6-44E7-99DE-722BDCD19433}" destId="{0AEF4FD0-D673-4792-8CC9-31EF584869AC}" srcOrd="0" destOrd="0" presId="urn:microsoft.com/office/officeart/2017/3/layout/DropPinTimeline"/>
    <dgm:cxn modelId="{5989F010-D3F7-44ED-ACD2-5C9EF1F82A98}" srcId="{655B191B-F2F8-43E9-83A0-68FAAE63B9C4}" destId="{CD874471-E350-4CE2-8ACB-07E7854FC02E}" srcOrd="1" destOrd="0" parTransId="{E36FD432-C6E5-4F83-8F1B-7560180BDD4D}" sibTransId="{B44CEBAF-D49A-45C6-BFFF-ECFA090964A2}"/>
    <dgm:cxn modelId="{BE7B4723-7A49-4F35-B917-D6A4C7501FAA}" type="presOf" srcId="{CD874471-E350-4CE2-8ACB-07E7854FC02E}" destId="{B5993F35-F769-4D8E-8940-D84DD23DE52E}" srcOrd="0" destOrd="0" presId="urn:microsoft.com/office/officeart/2017/3/layout/DropPinTimeline"/>
    <dgm:cxn modelId="{CC108E39-80AB-460A-891B-D4F5696FA286}" srcId="{CD874471-E350-4CE2-8ACB-07E7854FC02E}" destId="{C27B3B93-CCB6-44E7-99DE-722BDCD19433}" srcOrd="0" destOrd="0" parTransId="{91112E6A-2598-4473-BE8F-96597F6CE994}" sibTransId="{D688019B-9406-4822-9699-EE1B7E39B130}"/>
    <dgm:cxn modelId="{F72EE17F-73CC-4B3E-A375-5CB2249CFC78}" type="presOf" srcId="{655B191B-F2F8-43E9-83A0-68FAAE63B9C4}" destId="{C93E8887-2A03-4E8D-96F6-EF8766FD32CC}" srcOrd="0" destOrd="0" presId="urn:microsoft.com/office/officeart/2017/3/layout/DropPinTimeline"/>
    <dgm:cxn modelId="{D00A188D-9EA2-4216-B0CE-4D492ED701CF}" type="presOf" srcId="{EA29964C-188A-4EAD-90CF-D079848B65A1}" destId="{8485A447-E122-4946-9238-6A155A0A8811}" srcOrd="0" destOrd="0" presId="urn:microsoft.com/office/officeart/2017/3/layout/DropPinTimeline"/>
    <dgm:cxn modelId="{1D875895-CBBD-4821-8081-23D12224592B}" srcId="{EA29964C-188A-4EAD-90CF-D079848B65A1}" destId="{D68BAD78-7565-4D4C-9B1F-14ECA66CD529}" srcOrd="0" destOrd="0" parTransId="{F25B5615-19FB-4B70-A7FE-29A606A3F543}" sibTransId="{2AB0DA31-B451-470D-BE10-28B16B066EB3}"/>
    <dgm:cxn modelId="{A69ADA9F-C400-4A49-B840-3F293F54C126}" type="presOf" srcId="{328F8600-E2C1-404D-B1D5-2660D8D4A2D7}" destId="{8CAACF68-EAA4-4905-B899-9FA6D8826117}" srcOrd="0" destOrd="0" presId="urn:microsoft.com/office/officeart/2017/3/layout/DropPinTimeline"/>
    <dgm:cxn modelId="{02F36DBA-C786-49D8-B6AF-78C2EAC033BE}" srcId="{328F8600-E2C1-404D-B1D5-2660D8D4A2D7}" destId="{49B6379B-F6CD-4E9C-B7F7-41789B32274A}" srcOrd="0" destOrd="0" parTransId="{C8CDBAED-FBDC-44FF-B281-3BE7DC0C136C}" sibTransId="{8BEBCDDA-EAA5-4A6E-99D8-535435296D22}"/>
    <dgm:cxn modelId="{4D95BACB-CDC4-475C-8AF8-35050FC999E1}" srcId="{655B191B-F2F8-43E9-83A0-68FAAE63B9C4}" destId="{EA29964C-188A-4EAD-90CF-D079848B65A1}" srcOrd="0" destOrd="0" parTransId="{08DCF93E-E678-4C42-801F-6BDFEE793079}" sibTransId="{1CBBEEA0-55E9-48CC-8847-655668B13FF3}"/>
    <dgm:cxn modelId="{53DC27DE-8CB7-4B93-885B-7264A10FDA03}" type="presOf" srcId="{49B6379B-F6CD-4E9C-B7F7-41789B32274A}" destId="{883800FD-92B0-488F-AD19-C4FD6F5A03BD}" srcOrd="0" destOrd="0" presId="urn:microsoft.com/office/officeart/2017/3/layout/DropPinTimeline"/>
    <dgm:cxn modelId="{E7608FE3-1D66-4AD4-AE30-1130AB7DB993}" type="presOf" srcId="{D68BAD78-7565-4D4C-9B1F-14ECA66CD529}" destId="{2BF47939-1B82-4BA9-BAAC-09967473BF68}" srcOrd="0" destOrd="0" presId="urn:microsoft.com/office/officeart/2017/3/layout/DropPinTimeline"/>
    <dgm:cxn modelId="{1BD6F2FF-EB4B-412B-8FF2-9E23907D1878}" srcId="{655B191B-F2F8-43E9-83A0-68FAAE63B9C4}" destId="{328F8600-E2C1-404D-B1D5-2660D8D4A2D7}" srcOrd="2" destOrd="0" parTransId="{1975A60C-F224-40C0-8665-D922C441B35C}" sibTransId="{CB452219-1AE0-465A-B4DA-26B111BCE9E5}"/>
    <dgm:cxn modelId="{8E2C91C2-3E19-4283-BE52-A2907BEB9354}" type="presParOf" srcId="{C93E8887-2A03-4E8D-96F6-EF8766FD32CC}" destId="{E9EDEF55-B6CA-4453-97AE-662E0A17705A}" srcOrd="0" destOrd="0" presId="urn:microsoft.com/office/officeart/2017/3/layout/DropPinTimeline"/>
    <dgm:cxn modelId="{370C0537-6B41-4D7F-BE07-2B5D0151A46A}" type="presParOf" srcId="{C93E8887-2A03-4E8D-96F6-EF8766FD32CC}" destId="{842880ED-546E-448A-8712-52A98443FCFA}" srcOrd="1" destOrd="0" presId="urn:microsoft.com/office/officeart/2017/3/layout/DropPinTimeline"/>
    <dgm:cxn modelId="{30972D32-6869-4849-96D7-4EA88ECEF822}" type="presParOf" srcId="{842880ED-546E-448A-8712-52A98443FCFA}" destId="{B32D24DF-8864-4FE2-AD26-ED1931F1D511}" srcOrd="0" destOrd="0" presId="urn:microsoft.com/office/officeart/2017/3/layout/DropPinTimeline"/>
    <dgm:cxn modelId="{586B3829-F880-4B22-AF64-66384E02C854}" type="presParOf" srcId="{B32D24DF-8864-4FE2-AD26-ED1931F1D511}" destId="{0F270134-72BB-4CC9-B3A6-5DFF7A885F89}" srcOrd="0" destOrd="0" presId="urn:microsoft.com/office/officeart/2017/3/layout/DropPinTimeline"/>
    <dgm:cxn modelId="{D2623E64-7197-4EC1-B00A-3F1D1CAC379C}" type="presParOf" srcId="{B32D24DF-8864-4FE2-AD26-ED1931F1D511}" destId="{810630BE-295D-4301-BF8B-4D8C50CA59DE}" srcOrd="1" destOrd="0" presId="urn:microsoft.com/office/officeart/2017/3/layout/DropPinTimeline"/>
    <dgm:cxn modelId="{1221B4D3-DAF4-4F54-A12D-5CF4C4C276EF}" type="presParOf" srcId="{810630BE-295D-4301-BF8B-4D8C50CA59DE}" destId="{B86F45BC-8B5C-43D6-83CD-9532632FED13}" srcOrd="0" destOrd="0" presId="urn:microsoft.com/office/officeart/2017/3/layout/DropPinTimeline"/>
    <dgm:cxn modelId="{7F0CA924-F84D-4ECB-AA5F-112881C7EA70}" type="presParOf" srcId="{810630BE-295D-4301-BF8B-4D8C50CA59DE}" destId="{7A3CD741-E9C7-4288-881A-1D59160B069C}" srcOrd="1" destOrd="0" presId="urn:microsoft.com/office/officeart/2017/3/layout/DropPinTimeline"/>
    <dgm:cxn modelId="{601BE2D0-F0CB-4037-9C27-58D7036B3BF7}" type="presParOf" srcId="{B32D24DF-8864-4FE2-AD26-ED1931F1D511}" destId="{2BF47939-1B82-4BA9-BAAC-09967473BF68}" srcOrd="2" destOrd="0" presId="urn:microsoft.com/office/officeart/2017/3/layout/DropPinTimeline"/>
    <dgm:cxn modelId="{723F7218-45F9-40E7-8F46-89853C3481A6}" type="presParOf" srcId="{B32D24DF-8864-4FE2-AD26-ED1931F1D511}" destId="{8485A447-E122-4946-9238-6A155A0A8811}" srcOrd="3" destOrd="0" presId="urn:microsoft.com/office/officeart/2017/3/layout/DropPinTimeline"/>
    <dgm:cxn modelId="{40D8323F-DC4D-44D0-A4D1-D5846256E8B2}" type="presParOf" srcId="{B32D24DF-8864-4FE2-AD26-ED1931F1D511}" destId="{8086FB0B-DA79-4029-B6B6-8A8CE187DE7E}" srcOrd="4" destOrd="0" presId="urn:microsoft.com/office/officeart/2017/3/layout/DropPinTimeline"/>
    <dgm:cxn modelId="{1D25D65C-F3D6-4F79-B49F-4DC3FD205ACD}" type="presParOf" srcId="{B32D24DF-8864-4FE2-AD26-ED1931F1D511}" destId="{311423B2-D126-4A15-A6A2-A0FD11F64E22}" srcOrd="5" destOrd="0" presId="urn:microsoft.com/office/officeart/2017/3/layout/DropPinTimeline"/>
    <dgm:cxn modelId="{518AA2BD-1B96-4DC9-8782-F03B37EF19C9}" type="presParOf" srcId="{842880ED-546E-448A-8712-52A98443FCFA}" destId="{2A3C09ED-20D8-45FD-939C-F61DE8A22F1C}" srcOrd="1" destOrd="0" presId="urn:microsoft.com/office/officeart/2017/3/layout/DropPinTimeline"/>
    <dgm:cxn modelId="{B14C8C0B-76AC-40F4-A12D-800177538114}" type="presParOf" srcId="{842880ED-546E-448A-8712-52A98443FCFA}" destId="{D288145A-AF71-448B-BF4C-8C6AF38C164B}" srcOrd="2" destOrd="0" presId="urn:microsoft.com/office/officeart/2017/3/layout/DropPinTimeline"/>
    <dgm:cxn modelId="{FF673A53-124C-487E-923F-01FD4BFA39AC}" type="presParOf" srcId="{D288145A-AF71-448B-BF4C-8C6AF38C164B}" destId="{A3884BB5-9767-4636-832D-44126B219F60}" srcOrd="0" destOrd="0" presId="urn:microsoft.com/office/officeart/2017/3/layout/DropPinTimeline"/>
    <dgm:cxn modelId="{BA2EB71D-A1B3-4971-9EC7-326EE4CBFB76}" type="presParOf" srcId="{D288145A-AF71-448B-BF4C-8C6AF38C164B}" destId="{184539C6-242F-4B2C-BFAB-A5352C89C848}" srcOrd="1" destOrd="0" presId="urn:microsoft.com/office/officeart/2017/3/layout/DropPinTimeline"/>
    <dgm:cxn modelId="{D7CD121B-648B-4E33-9F28-D3E0B7BB861C}" type="presParOf" srcId="{184539C6-242F-4B2C-BFAB-A5352C89C848}" destId="{F7ADBB42-F3A6-4A6C-92DB-572F06282F66}" srcOrd="0" destOrd="0" presId="urn:microsoft.com/office/officeart/2017/3/layout/DropPinTimeline"/>
    <dgm:cxn modelId="{B9B0CBE5-481C-4A0F-9283-2577E0F81789}" type="presParOf" srcId="{184539C6-242F-4B2C-BFAB-A5352C89C848}" destId="{A542D395-6B6F-48B6-A00F-FB9AB1E1CBC0}" srcOrd="1" destOrd="0" presId="urn:microsoft.com/office/officeart/2017/3/layout/DropPinTimeline"/>
    <dgm:cxn modelId="{CEF834F8-400F-4F1E-BF7C-FD2B54622371}" type="presParOf" srcId="{D288145A-AF71-448B-BF4C-8C6AF38C164B}" destId="{0AEF4FD0-D673-4792-8CC9-31EF584869AC}" srcOrd="2" destOrd="0" presId="urn:microsoft.com/office/officeart/2017/3/layout/DropPinTimeline"/>
    <dgm:cxn modelId="{1C4DE310-5342-4176-9309-43CFF581ABB1}" type="presParOf" srcId="{D288145A-AF71-448B-BF4C-8C6AF38C164B}" destId="{B5993F35-F769-4D8E-8940-D84DD23DE52E}" srcOrd="3" destOrd="0" presId="urn:microsoft.com/office/officeart/2017/3/layout/DropPinTimeline"/>
    <dgm:cxn modelId="{0A9C5CF1-66DF-4E93-AFC9-F74FE2F209D1}" type="presParOf" srcId="{D288145A-AF71-448B-BF4C-8C6AF38C164B}" destId="{7A564809-FB97-43F6-8311-BE3C3AEC9347}" srcOrd="4" destOrd="0" presId="urn:microsoft.com/office/officeart/2017/3/layout/DropPinTimeline"/>
    <dgm:cxn modelId="{8156DA73-F904-48FA-BF5A-DF6EEE9AFD81}" type="presParOf" srcId="{D288145A-AF71-448B-BF4C-8C6AF38C164B}" destId="{99BB7D27-C6D8-4688-8A78-79591599C9A5}" srcOrd="5" destOrd="0" presId="urn:microsoft.com/office/officeart/2017/3/layout/DropPinTimeline"/>
    <dgm:cxn modelId="{0321E622-174E-47FB-8223-E4680B8A607F}" type="presParOf" srcId="{842880ED-546E-448A-8712-52A98443FCFA}" destId="{784BF089-61CD-4E34-B50C-4915384BCEBA}" srcOrd="3" destOrd="0" presId="urn:microsoft.com/office/officeart/2017/3/layout/DropPinTimeline"/>
    <dgm:cxn modelId="{9F5AA040-6213-46E0-AE09-DE5F9EBA4839}" type="presParOf" srcId="{842880ED-546E-448A-8712-52A98443FCFA}" destId="{568923B1-8164-4AA0-88B5-4A88AC3C4FDF}" srcOrd="4" destOrd="0" presId="urn:microsoft.com/office/officeart/2017/3/layout/DropPinTimeline"/>
    <dgm:cxn modelId="{F2B42EE4-673A-4F23-B525-F2287EE94FE0}" type="presParOf" srcId="{568923B1-8164-4AA0-88B5-4A88AC3C4FDF}" destId="{09067A39-24E0-4445-B6AC-29A9F7C1C23D}" srcOrd="0" destOrd="0" presId="urn:microsoft.com/office/officeart/2017/3/layout/DropPinTimeline"/>
    <dgm:cxn modelId="{3ABFF508-A08E-4DCD-A939-FE6E7F873D7F}" type="presParOf" srcId="{568923B1-8164-4AA0-88B5-4A88AC3C4FDF}" destId="{29DBD69D-6604-412C-95CD-58E19E4DCEC3}" srcOrd="1" destOrd="0" presId="urn:microsoft.com/office/officeart/2017/3/layout/DropPinTimeline"/>
    <dgm:cxn modelId="{D57636B8-D102-42A8-830A-750755EC63A6}" type="presParOf" srcId="{29DBD69D-6604-412C-95CD-58E19E4DCEC3}" destId="{9B3CE044-2EB9-4EFD-88FE-1D0C093158D9}" srcOrd="0" destOrd="0" presId="urn:microsoft.com/office/officeart/2017/3/layout/DropPinTimeline"/>
    <dgm:cxn modelId="{D976019E-71D9-4D27-872E-DCDAD1AF7888}" type="presParOf" srcId="{29DBD69D-6604-412C-95CD-58E19E4DCEC3}" destId="{588E2F4E-C1F7-4F85-8A29-2A973D598A81}" srcOrd="1" destOrd="0" presId="urn:microsoft.com/office/officeart/2017/3/layout/DropPinTimeline"/>
    <dgm:cxn modelId="{CCFB722E-48C0-4FB4-88FB-DD6748A59B81}" type="presParOf" srcId="{568923B1-8164-4AA0-88B5-4A88AC3C4FDF}" destId="{883800FD-92B0-488F-AD19-C4FD6F5A03BD}" srcOrd="2" destOrd="0" presId="urn:microsoft.com/office/officeart/2017/3/layout/DropPinTimeline"/>
    <dgm:cxn modelId="{17C74B69-5D77-470B-801E-67A55E0CFEF0}" type="presParOf" srcId="{568923B1-8164-4AA0-88B5-4A88AC3C4FDF}" destId="{8CAACF68-EAA4-4905-B899-9FA6D8826117}" srcOrd="3" destOrd="0" presId="urn:microsoft.com/office/officeart/2017/3/layout/DropPinTimeline"/>
    <dgm:cxn modelId="{4DADA791-7446-4926-8BCC-D812EB3880A2}" type="presParOf" srcId="{568923B1-8164-4AA0-88B5-4A88AC3C4FDF}" destId="{AD4371EA-A785-441B-AA33-0F26D034E25E}" srcOrd="4" destOrd="0" presId="urn:microsoft.com/office/officeart/2017/3/layout/DropPinTimeline"/>
    <dgm:cxn modelId="{5C0B58C8-C9DB-4E91-B60C-DA169C2B3908}" type="presParOf" srcId="{568923B1-8164-4AA0-88B5-4A88AC3C4FDF}" destId="{5D48AA01-E197-4597-9286-F7D417352A3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C056B-4C4F-4047-AAA6-E70DB61491D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2AC20-9CCE-4E23-95FC-F98684898F65}">
      <dgm:prSet/>
      <dgm:spPr/>
      <dgm:t>
        <a:bodyPr/>
        <a:lstStyle/>
        <a:p>
          <a:r>
            <a:rPr lang="en-GB" dirty="0"/>
            <a:t>More negotiations in 1977 resulted in British Leyland offering AVIBC a 3 acre site with a 42 year lease which they accepted.</a:t>
          </a:r>
          <a:endParaRPr lang="en-US" dirty="0"/>
        </a:p>
      </dgm:t>
    </dgm:pt>
    <dgm:pt modelId="{44E79843-579E-400D-B51B-49DB9E9EBC7D}" type="parTrans" cxnId="{F353E79C-06F6-409F-ADB9-080370034C31}">
      <dgm:prSet/>
      <dgm:spPr/>
      <dgm:t>
        <a:bodyPr/>
        <a:lstStyle/>
        <a:p>
          <a:endParaRPr lang="en-US"/>
        </a:p>
      </dgm:t>
    </dgm:pt>
    <dgm:pt modelId="{D996C7B7-8A46-4E2A-945B-82795D5AAE2A}" type="sibTrans" cxnId="{F353E79C-06F6-409F-ADB9-080370034C31}">
      <dgm:prSet/>
      <dgm:spPr/>
      <dgm:t>
        <a:bodyPr/>
        <a:lstStyle/>
        <a:p>
          <a:endParaRPr lang="en-US"/>
        </a:p>
      </dgm:t>
    </dgm:pt>
    <dgm:pt modelId="{7EBDBA1E-706D-4FCD-A063-D015ADE4FD5C}">
      <dgm:prSet/>
      <dgm:spPr/>
      <dgm:t>
        <a:bodyPr/>
        <a:lstStyle/>
        <a:p>
          <a:r>
            <a:rPr lang="en-GB"/>
            <a:t>British Leyland also offered a grant towards development of a new indoor bowls centre.  Stratford District Council matched that grant and the sports council also added a grant</a:t>
          </a:r>
          <a:endParaRPr lang="en-US"/>
        </a:p>
      </dgm:t>
    </dgm:pt>
    <dgm:pt modelId="{21208EFB-96A7-495C-839A-CCDC657C142A}" type="parTrans" cxnId="{558D57B1-8845-484A-BD3E-879BE9224568}">
      <dgm:prSet/>
      <dgm:spPr/>
      <dgm:t>
        <a:bodyPr/>
        <a:lstStyle/>
        <a:p>
          <a:endParaRPr lang="en-US"/>
        </a:p>
      </dgm:t>
    </dgm:pt>
    <dgm:pt modelId="{442EEB0C-3D09-4841-BA1D-8EB0B0E94D6C}" type="sibTrans" cxnId="{558D57B1-8845-484A-BD3E-879BE9224568}">
      <dgm:prSet/>
      <dgm:spPr/>
      <dgm:t>
        <a:bodyPr/>
        <a:lstStyle/>
        <a:p>
          <a:endParaRPr lang="en-US"/>
        </a:p>
      </dgm:t>
    </dgm:pt>
    <dgm:pt modelId="{E3A76296-B5DA-4114-B85A-5202378170EB}" type="pres">
      <dgm:prSet presAssocID="{0A6C056B-4C4F-4047-AAA6-E70DB61491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5F139E-E801-4219-888A-680D67185D43}" type="pres">
      <dgm:prSet presAssocID="{0232AC20-9CCE-4E23-95FC-F98684898F65}" presName="hierRoot1" presStyleCnt="0"/>
      <dgm:spPr/>
    </dgm:pt>
    <dgm:pt modelId="{8CD8C7A0-5F96-4971-8B59-69FBA30D4C08}" type="pres">
      <dgm:prSet presAssocID="{0232AC20-9CCE-4E23-95FC-F98684898F65}" presName="composite" presStyleCnt="0"/>
      <dgm:spPr/>
    </dgm:pt>
    <dgm:pt modelId="{320A6BB5-F757-4EE4-BF60-679180CC276E}" type="pres">
      <dgm:prSet presAssocID="{0232AC20-9CCE-4E23-95FC-F98684898F65}" presName="background" presStyleLbl="node0" presStyleIdx="0" presStyleCnt="2"/>
      <dgm:spPr/>
    </dgm:pt>
    <dgm:pt modelId="{79016486-CCD7-4A45-8949-4C007824B41D}" type="pres">
      <dgm:prSet presAssocID="{0232AC20-9CCE-4E23-95FC-F98684898F65}" presName="text" presStyleLbl="fgAcc0" presStyleIdx="0" presStyleCnt="2">
        <dgm:presLayoutVars>
          <dgm:chPref val="3"/>
        </dgm:presLayoutVars>
      </dgm:prSet>
      <dgm:spPr/>
    </dgm:pt>
    <dgm:pt modelId="{96482245-FDB9-4E61-BF87-D7721765ED9D}" type="pres">
      <dgm:prSet presAssocID="{0232AC20-9CCE-4E23-95FC-F98684898F65}" presName="hierChild2" presStyleCnt="0"/>
      <dgm:spPr/>
    </dgm:pt>
    <dgm:pt modelId="{822AF8B7-FCF7-400A-81F7-8DB17A82E417}" type="pres">
      <dgm:prSet presAssocID="{7EBDBA1E-706D-4FCD-A063-D015ADE4FD5C}" presName="hierRoot1" presStyleCnt="0"/>
      <dgm:spPr/>
    </dgm:pt>
    <dgm:pt modelId="{95EBCA13-01C5-4C57-AC2A-DBA85EFC35CE}" type="pres">
      <dgm:prSet presAssocID="{7EBDBA1E-706D-4FCD-A063-D015ADE4FD5C}" presName="composite" presStyleCnt="0"/>
      <dgm:spPr/>
    </dgm:pt>
    <dgm:pt modelId="{1E595820-0831-44DC-A0EF-B9F5CE147EA5}" type="pres">
      <dgm:prSet presAssocID="{7EBDBA1E-706D-4FCD-A063-D015ADE4FD5C}" presName="background" presStyleLbl="node0" presStyleIdx="1" presStyleCnt="2"/>
      <dgm:spPr/>
    </dgm:pt>
    <dgm:pt modelId="{BCB3FF7C-65E2-4ED5-9CE1-5514AA4DB833}" type="pres">
      <dgm:prSet presAssocID="{7EBDBA1E-706D-4FCD-A063-D015ADE4FD5C}" presName="text" presStyleLbl="fgAcc0" presStyleIdx="1" presStyleCnt="2">
        <dgm:presLayoutVars>
          <dgm:chPref val="3"/>
        </dgm:presLayoutVars>
      </dgm:prSet>
      <dgm:spPr/>
    </dgm:pt>
    <dgm:pt modelId="{1FECA2E2-01A9-44E2-80D0-ADC10A8B8F78}" type="pres">
      <dgm:prSet presAssocID="{7EBDBA1E-706D-4FCD-A063-D015ADE4FD5C}" presName="hierChild2" presStyleCnt="0"/>
      <dgm:spPr/>
    </dgm:pt>
  </dgm:ptLst>
  <dgm:cxnLst>
    <dgm:cxn modelId="{0521801A-E09E-48F1-B432-CF63EB7201B5}" type="presOf" srcId="{0A6C056B-4C4F-4047-AAA6-E70DB61491DB}" destId="{E3A76296-B5DA-4114-B85A-5202378170EB}" srcOrd="0" destOrd="0" presId="urn:microsoft.com/office/officeart/2005/8/layout/hierarchy1"/>
    <dgm:cxn modelId="{C6CF6F63-D18D-44C7-B225-0E573927E1E2}" type="presOf" srcId="{0232AC20-9CCE-4E23-95FC-F98684898F65}" destId="{79016486-CCD7-4A45-8949-4C007824B41D}" srcOrd="0" destOrd="0" presId="urn:microsoft.com/office/officeart/2005/8/layout/hierarchy1"/>
    <dgm:cxn modelId="{1B31EC6B-0906-42C7-BE35-296F6F47E6EA}" type="presOf" srcId="{7EBDBA1E-706D-4FCD-A063-D015ADE4FD5C}" destId="{BCB3FF7C-65E2-4ED5-9CE1-5514AA4DB833}" srcOrd="0" destOrd="0" presId="urn:microsoft.com/office/officeart/2005/8/layout/hierarchy1"/>
    <dgm:cxn modelId="{F353E79C-06F6-409F-ADB9-080370034C31}" srcId="{0A6C056B-4C4F-4047-AAA6-E70DB61491DB}" destId="{0232AC20-9CCE-4E23-95FC-F98684898F65}" srcOrd="0" destOrd="0" parTransId="{44E79843-579E-400D-B51B-49DB9E9EBC7D}" sibTransId="{D996C7B7-8A46-4E2A-945B-82795D5AAE2A}"/>
    <dgm:cxn modelId="{558D57B1-8845-484A-BD3E-879BE9224568}" srcId="{0A6C056B-4C4F-4047-AAA6-E70DB61491DB}" destId="{7EBDBA1E-706D-4FCD-A063-D015ADE4FD5C}" srcOrd="1" destOrd="0" parTransId="{21208EFB-96A7-495C-839A-CCDC657C142A}" sibTransId="{442EEB0C-3D09-4841-BA1D-8EB0B0E94D6C}"/>
    <dgm:cxn modelId="{64430C07-67C6-4EB3-A63C-13E887C15120}" type="presParOf" srcId="{E3A76296-B5DA-4114-B85A-5202378170EB}" destId="{A55F139E-E801-4219-888A-680D67185D43}" srcOrd="0" destOrd="0" presId="urn:microsoft.com/office/officeart/2005/8/layout/hierarchy1"/>
    <dgm:cxn modelId="{C2278616-00C1-4379-986A-427489A46F87}" type="presParOf" srcId="{A55F139E-E801-4219-888A-680D67185D43}" destId="{8CD8C7A0-5F96-4971-8B59-69FBA30D4C08}" srcOrd="0" destOrd="0" presId="urn:microsoft.com/office/officeart/2005/8/layout/hierarchy1"/>
    <dgm:cxn modelId="{3BF1BB85-973E-44CA-9D06-00F50613287E}" type="presParOf" srcId="{8CD8C7A0-5F96-4971-8B59-69FBA30D4C08}" destId="{320A6BB5-F757-4EE4-BF60-679180CC276E}" srcOrd="0" destOrd="0" presId="urn:microsoft.com/office/officeart/2005/8/layout/hierarchy1"/>
    <dgm:cxn modelId="{6808B3D3-8AEB-49F3-A41C-3BAAF38280CD}" type="presParOf" srcId="{8CD8C7A0-5F96-4971-8B59-69FBA30D4C08}" destId="{79016486-CCD7-4A45-8949-4C007824B41D}" srcOrd="1" destOrd="0" presId="urn:microsoft.com/office/officeart/2005/8/layout/hierarchy1"/>
    <dgm:cxn modelId="{F923B997-304E-4ADE-99D9-DCB5642DBBD3}" type="presParOf" srcId="{A55F139E-E801-4219-888A-680D67185D43}" destId="{96482245-FDB9-4E61-BF87-D7721765ED9D}" srcOrd="1" destOrd="0" presId="urn:microsoft.com/office/officeart/2005/8/layout/hierarchy1"/>
    <dgm:cxn modelId="{511BEFC6-317C-46E5-BEA9-86234A135199}" type="presParOf" srcId="{E3A76296-B5DA-4114-B85A-5202378170EB}" destId="{822AF8B7-FCF7-400A-81F7-8DB17A82E417}" srcOrd="1" destOrd="0" presId="urn:microsoft.com/office/officeart/2005/8/layout/hierarchy1"/>
    <dgm:cxn modelId="{018E1CEA-6FCB-429F-81B0-63E69F4F95D9}" type="presParOf" srcId="{822AF8B7-FCF7-400A-81F7-8DB17A82E417}" destId="{95EBCA13-01C5-4C57-AC2A-DBA85EFC35CE}" srcOrd="0" destOrd="0" presId="urn:microsoft.com/office/officeart/2005/8/layout/hierarchy1"/>
    <dgm:cxn modelId="{89DC4E6C-2BD5-4EFF-AF99-AB71582E0E43}" type="presParOf" srcId="{95EBCA13-01C5-4C57-AC2A-DBA85EFC35CE}" destId="{1E595820-0831-44DC-A0EF-B9F5CE147EA5}" srcOrd="0" destOrd="0" presId="urn:microsoft.com/office/officeart/2005/8/layout/hierarchy1"/>
    <dgm:cxn modelId="{1AD13D06-3BBB-47B4-9C1A-0BC9E4FC9500}" type="presParOf" srcId="{95EBCA13-01C5-4C57-AC2A-DBA85EFC35CE}" destId="{BCB3FF7C-65E2-4ED5-9CE1-5514AA4DB833}" srcOrd="1" destOrd="0" presId="urn:microsoft.com/office/officeart/2005/8/layout/hierarchy1"/>
    <dgm:cxn modelId="{B34D7064-FA58-403E-8DA4-726B2838BD0F}" type="presParOf" srcId="{822AF8B7-FCF7-400A-81F7-8DB17A82E417}" destId="{1FECA2E2-01A9-44E2-80D0-ADC10A8B8F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813CF-07E4-4B56-ABC2-ED2AEDC5314B}">
      <dsp:nvSpPr>
        <dsp:cNvPr id="0" name=""/>
        <dsp:cNvSpPr/>
      </dsp:nvSpPr>
      <dsp:spPr>
        <a:xfrm>
          <a:off x="-224582" y="-83434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E25FC-4C8D-4011-B793-27C008FC1B09}">
      <dsp:nvSpPr>
        <dsp:cNvPr id="0" name=""/>
        <dsp:cNvSpPr/>
      </dsp:nvSpPr>
      <dsp:spPr>
        <a:xfrm>
          <a:off x="295663" y="410799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Bill discusses with his fellow bowlers the possibility of using the building for indoor bowls.</a:t>
          </a:r>
          <a:endParaRPr lang="en-US" sz="3600" kern="1200"/>
        </a:p>
      </dsp:txBody>
      <dsp:txXfrm>
        <a:off x="382745" y="497881"/>
        <a:ext cx="4508047" cy="2799040"/>
      </dsp:txXfrm>
    </dsp:sp>
    <dsp:sp modelId="{1CB294A7-3FCE-4C1B-98C5-ED09D9A3E3D2}">
      <dsp:nvSpPr>
        <dsp:cNvPr id="0" name=""/>
        <dsp:cNvSpPr/>
      </dsp:nvSpPr>
      <dsp:spPr>
        <a:xfrm>
          <a:off x="5725348" y="-83434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3C141-36A2-4978-BF24-CCD432A8C309}">
      <dsp:nvSpPr>
        <dsp:cNvPr id="0" name=""/>
        <dsp:cNvSpPr/>
      </dsp:nvSpPr>
      <dsp:spPr>
        <a:xfrm>
          <a:off x="6245594" y="410799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Negotiations with various agencies ensued and a six month lease was granted.</a:t>
          </a:r>
          <a:endParaRPr lang="en-US" sz="3600" kern="1200" dirty="0"/>
        </a:p>
      </dsp:txBody>
      <dsp:txXfrm>
        <a:off x="6332676" y="497881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DEF55-B6CA-4453-97AE-662E0A17705A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F45BC-8B5C-43D6-83CD-9532632FED13}">
      <dsp:nvSpPr>
        <dsp:cNvPr id="0" name=""/>
        <dsp:cNvSpPr/>
      </dsp:nvSpPr>
      <dsp:spPr>
        <a:xfrm rot="8100000">
          <a:off x="71957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CD741-E9C7-4288-881A-1D59160B069C}">
      <dsp:nvSpPr>
        <dsp:cNvPr id="0" name=""/>
        <dsp:cNvSpPr/>
      </dsp:nvSpPr>
      <dsp:spPr>
        <a:xfrm>
          <a:off x="106210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47939-1B82-4BA9-BAAC-09967473BF68}">
      <dsp:nvSpPr>
        <dsp:cNvPr id="0" name=""/>
        <dsp:cNvSpPr/>
      </dsp:nvSpPr>
      <dsp:spPr>
        <a:xfrm>
          <a:off x="444151" y="855332"/>
          <a:ext cx="4536472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During 1977 British Leyland were negotiating the purchase of the whole airfield.</a:t>
          </a:r>
        </a:p>
      </dsp:txBody>
      <dsp:txXfrm>
        <a:off x="444151" y="855332"/>
        <a:ext cx="4536472" cy="1241070"/>
      </dsp:txXfrm>
    </dsp:sp>
    <dsp:sp modelId="{8485A447-E122-4946-9238-6A155A0A8811}">
      <dsp:nvSpPr>
        <dsp:cNvPr id="0" name=""/>
        <dsp:cNvSpPr/>
      </dsp:nvSpPr>
      <dsp:spPr>
        <a:xfrm>
          <a:off x="444151" y="419280"/>
          <a:ext cx="4536472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1977</a:t>
          </a:r>
        </a:p>
      </dsp:txBody>
      <dsp:txXfrm>
        <a:off x="444151" y="419280"/>
        <a:ext cx="4536472" cy="436051"/>
      </dsp:txXfrm>
    </dsp:sp>
    <dsp:sp modelId="{8086FB0B-DA79-4029-B6B6-8A8CE187DE7E}">
      <dsp:nvSpPr>
        <dsp:cNvPr id="0" name=""/>
        <dsp:cNvSpPr/>
      </dsp:nvSpPr>
      <dsp:spPr>
        <a:xfrm>
          <a:off x="226125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70134-72BB-4CC9-B3A6-5DFF7A885F89}">
      <dsp:nvSpPr>
        <dsp:cNvPr id="0" name=""/>
        <dsp:cNvSpPr/>
      </dsp:nvSpPr>
      <dsp:spPr>
        <a:xfrm>
          <a:off x="186100" y="2057157"/>
          <a:ext cx="78489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BB42-F3A6-4A6C-92DB-572F06282F66}">
      <dsp:nvSpPr>
        <dsp:cNvPr id="0" name=""/>
        <dsp:cNvSpPr/>
      </dsp:nvSpPr>
      <dsp:spPr>
        <a:xfrm rot="18900000">
          <a:off x="2794958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2D395-6B6F-48B6-A00F-FB9AB1E1CBC0}">
      <dsp:nvSpPr>
        <dsp:cNvPr id="0" name=""/>
        <dsp:cNvSpPr/>
      </dsp:nvSpPr>
      <dsp:spPr>
        <a:xfrm>
          <a:off x="2829211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F4FD0-D673-4792-8CC9-31EF584869AC}">
      <dsp:nvSpPr>
        <dsp:cNvPr id="0" name=""/>
        <dsp:cNvSpPr/>
      </dsp:nvSpPr>
      <dsp:spPr>
        <a:xfrm>
          <a:off x="3167151" y="2096402"/>
          <a:ext cx="4536472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British Leyland acquired the site in late 1977</a:t>
          </a:r>
        </a:p>
      </dsp:txBody>
      <dsp:txXfrm>
        <a:off x="3167151" y="2096402"/>
        <a:ext cx="4536472" cy="1241070"/>
      </dsp:txXfrm>
    </dsp:sp>
    <dsp:sp modelId="{B5993F35-F769-4D8E-8940-D84DD23DE52E}">
      <dsp:nvSpPr>
        <dsp:cNvPr id="0" name=""/>
        <dsp:cNvSpPr/>
      </dsp:nvSpPr>
      <dsp:spPr>
        <a:xfrm>
          <a:off x="3167151" y="3337472"/>
          <a:ext cx="4536472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late 1977</a:t>
          </a:r>
        </a:p>
      </dsp:txBody>
      <dsp:txXfrm>
        <a:off x="3167151" y="3337472"/>
        <a:ext cx="4536472" cy="436051"/>
      </dsp:txXfrm>
    </dsp:sp>
    <dsp:sp modelId="{7A564809-FB97-43F6-8311-BE3C3AEC9347}">
      <dsp:nvSpPr>
        <dsp:cNvPr id="0" name=""/>
        <dsp:cNvSpPr/>
      </dsp:nvSpPr>
      <dsp:spPr>
        <a:xfrm>
          <a:off x="2949125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84BB5-9767-4636-832D-44126B219F60}">
      <dsp:nvSpPr>
        <dsp:cNvPr id="0" name=""/>
        <dsp:cNvSpPr/>
      </dsp:nvSpPr>
      <dsp:spPr>
        <a:xfrm>
          <a:off x="2909100" y="2057157"/>
          <a:ext cx="78489" cy="78489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CE044-2EB9-4EFD-88FE-1D0C093158D9}">
      <dsp:nvSpPr>
        <dsp:cNvPr id="0" name=""/>
        <dsp:cNvSpPr/>
      </dsp:nvSpPr>
      <dsp:spPr>
        <a:xfrm rot="8100000">
          <a:off x="5517958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E2F4E-C1F7-4F85-8A29-2A973D598A81}">
      <dsp:nvSpPr>
        <dsp:cNvPr id="0" name=""/>
        <dsp:cNvSpPr/>
      </dsp:nvSpPr>
      <dsp:spPr>
        <a:xfrm>
          <a:off x="5552211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800FD-92B0-488F-AD19-C4FD6F5A03BD}">
      <dsp:nvSpPr>
        <dsp:cNvPr id="0" name=""/>
        <dsp:cNvSpPr/>
      </dsp:nvSpPr>
      <dsp:spPr>
        <a:xfrm>
          <a:off x="5890151" y="855332"/>
          <a:ext cx="4536472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AVIBC lease was extended to April 1979</a:t>
          </a:r>
        </a:p>
      </dsp:txBody>
      <dsp:txXfrm>
        <a:off x="5890151" y="855332"/>
        <a:ext cx="4536472" cy="1241070"/>
      </dsp:txXfrm>
    </dsp:sp>
    <dsp:sp modelId="{8CAACF68-EAA4-4905-B899-9FA6D8826117}">
      <dsp:nvSpPr>
        <dsp:cNvPr id="0" name=""/>
        <dsp:cNvSpPr/>
      </dsp:nvSpPr>
      <dsp:spPr>
        <a:xfrm>
          <a:off x="5890151" y="419280"/>
          <a:ext cx="4536472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Apr. 1979</a:t>
          </a:r>
        </a:p>
      </dsp:txBody>
      <dsp:txXfrm>
        <a:off x="5890151" y="419280"/>
        <a:ext cx="4536472" cy="436051"/>
      </dsp:txXfrm>
    </dsp:sp>
    <dsp:sp modelId="{AD4371EA-A785-441B-AA33-0F26D034E25E}">
      <dsp:nvSpPr>
        <dsp:cNvPr id="0" name=""/>
        <dsp:cNvSpPr/>
      </dsp:nvSpPr>
      <dsp:spPr>
        <a:xfrm>
          <a:off x="5672126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67A39-24E0-4445-B6AC-29A9F7C1C23D}">
      <dsp:nvSpPr>
        <dsp:cNvPr id="0" name=""/>
        <dsp:cNvSpPr/>
      </dsp:nvSpPr>
      <dsp:spPr>
        <a:xfrm>
          <a:off x="5632101" y="2057157"/>
          <a:ext cx="78489" cy="7848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A6BB5-F757-4EE4-BF60-679180CC276E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16486-CCD7-4A45-8949-4C007824B41D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More negotiations in 1977 resulted in British Leyland offering AVIBC a 3 acre site with a 42 year lease which they accepted.</a:t>
          </a:r>
          <a:endParaRPr lang="en-US" sz="2600" kern="1200" dirty="0"/>
        </a:p>
      </dsp:txBody>
      <dsp:txXfrm>
        <a:off x="608661" y="692298"/>
        <a:ext cx="4508047" cy="2799040"/>
      </dsp:txXfrm>
    </dsp:sp>
    <dsp:sp modelId="{1E595820-0831-44DC-A0EF-B9F5CE147EA5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FF7C-65E2-4ED5-9CE1-5514AA4DB833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British Leyland also offered a grant towards development of a new indoor bowls centre.  Stratford District Council matched that grant and the sports council also added a grant</a:t>
          </a:r>
          <a:endParaRPr lang="en-US" sz="26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Relationship Id="rId6" Type="http://schemas.openxmlformats.org/officeDocument/2006/relationships/image" Target="../media/image7.jpg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GB" sz="4800">
                <a:latin typeface="Bookman Old Style"/>
              </a:rPr>
              <a:t>Avon Valley </a:t>
            </a:r>
            <a:br>
              <a:rPr lang="en-GB" sz="4800">
                <a:latin typeface="Bookman Old Style"/>
              </a:rPr>
            </a:br>
            <a:r>
              <a:rPr lang="en-GB" sz="4800">
                <a:latin typeface="Bookman Old Style"/>
              </a:rPr>
              <a:t>Indoor  Bowls Clu</a:t>
            </a:r>
            <a:r>
              <a:rPr lang="en-GB" sz="4800"/>
              <a:t>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GB" dirty="0"/>
              <a:t>The Early Years</a:t>
            </a:r>
          </a:p>
          <a:p>
            <a:pPr algn="l"/>
            <a:r>
              <a:rPr lang="en-GB" dirty="0"/>
              <a:t>1975-1980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von Valley Indoor Bowls Club | Warwick">
            <a:extLst>
              <a:ext uri="{FF2B5EF4-FFF2-40B4-BE49-F238E27FC236}">
                <a16:creationId xmlns:a16="http://schemas.microsoft.com/office/drawing/2014/main" id="{F64A6B55-7620-7874-944D-41035F14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1687" y="319651"/>
            <a:ext cx="6253112" cy="625311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82">
        <p14:reveal/>
      </p:transition>
    </mc:Choice>
    <mc:Fallback xmlns="">
      <p:transition spd="slow" advTm="4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83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71B6-E295-D841-888F-C56E2A48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standing in a dirt field&#10;&#10;AI-generated content may be incorrect.">
            <a:extLst>
              <a:ext uri="{FF2B5EF4-FFF2-40B4-BE49-F238E27FC236}">
                <a16:creationId xmlns:a16="http://schemas.microsoft.com/office/drawing/2014/main" id="{04FE3F76-F467-4BFB-B75F-CC51D1DAA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227648"/>
            <a:ext cx="4194048" cy="2926080"/>
          </a:xfrm>
        </p:spPr>
      </p:pic>
      <p:pic>
        <p:nvPicPr>
          <p:cNvPr id="7" name="Picture 6" descr="A group of people working on a metal structure&#10;&#10;AI-generated content may be incorrect.">
            <a:extLst>
              <a:ext uri="{FF2B5EF4-FFF2-40B4-BE49-F238E27FC236}">
                <a16:creationId xmlns:a16="http://schemas.microsoft.com/office/drawing/2014/main" id="{7AB8D75F-C2C9-50EE-0F17-27C122B11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03" y="3809477"/>
            <a:ext cx="4145280" cy="2877312"/>
          </a:xfrm>
          <a:prstGeom prst="rect">
            <a:avLst/>
          </a:prstGeom>
        </p:spPr>
      </p:pic>
      <p:pic>
        <p:nvPicPr>
          <p:cNvPr id="9" name="Picture 8" descr="A group of men standing on a ladder&#10;&#10;AI-generated content may be incorrect.">
            <a:extLst>
              <a:ext uri="{FF2B5EF4-FFF2-40B4-BE49-F238E27FC236}">
                <a16:creationId xmlns:a16="http://schemas.microsoft.com/office/drawing/2014/main" id="{C33C2908-13DC-6E18-711B-F0BF11B3C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03" y="389509"/>
            <a:ext cx="4145280" cy="2877312"/>
          </a:xfrm>
          <a:prstGeom prst="rect">
            <a:avLst/>
          </a:prstGeom>
        </p:spPr>
      </p:pic>
      <p:pic>
        <p:nvPicPr>
          <p:cNvPr id="11" name="Picture 10" descr="A crane lifting a metal structure&#10;&#10;AI-generated content may be incorrect.">
            <a:extLst>
              <a:ext uri="{FF2B5EF4-FFF2-40B4-BE49-F238E27FC236}">
                <a16:creationId xmlns:a16="http://schemas.microsoft.com/office/drawing/2014/main" id="{4052F416-150F-D8A0-656B-25282857C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3661138"/>
            <a:ext cx="4145280" cy="292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8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276">
        <p14:reveal/>
      </p:transition>
    </mc:Choice>
    <mc:Fallback xmlns="">
      <p:transition spd="slow" advTm="15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D1D58-5F9E-611C-92FE-44101D4A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7AFB-8C49-8604-6683-A4255449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/>
              <a:t>In October 1980 the AVIBC was officially opened.</a:t>
            </a:r>
          </a:p>
        </p:txBody>
      </p:sp>
    </p:spTree>
    <p:extLst>
      <p:ext uri="{BB962C8B-B14F-4D97-AF65-F5344CB8AC3E}">
        <p14:creationId xmlns:p14="http://schemas.microsoft.com/office/powerpoint/2010/main" val="4228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8"/>
    </mc:Choice>
    <mc:Fallback xmlns="">
      <p:transition spd="slow" advTm="37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7381-CB8E-8CDC-4C78-4920D7B4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 parked in front of a house&#10;&#10;AI-generated content may be incorrect.">
            <a:extLst>
              <a:ext uri="{FF2B5EF4-FFF2-40B4-BE49-F238E27FC236}">
                <a16:creationId xmlns:a16="http://schemas.microsoft.com/office/drawing/2014/main" id="{7AABE3DA-0E41-A7F6-7F38-C65B96365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620" y="-890173"/>
            <a:ext cx="6492873" cy="8638346"/>
          </a:xfrm>
        </p:spPr>
      </p:pic>
    </p:spTree>
    <p:extLst>
      <p:ext uri="{BB962C8B-B14F-4D97-AF65-F5344CB8AC3E}">
        <p14:creationId xmlns:p14="http://schemas.microsoft.com/office/powerpoint/2010/main" val="30901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"/>
    </mc:Choice>
    <mc:Fallback xmlns="">
      <p:transition spd="slow" advTm="50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n old person wearing glasses and a suit">
            <a:extLst>
              <a:ext uri="{FF2B5EF4-FFF2-40B4-BE49-F238E27FC236}">
                <a16:creationId xmlns:a16="http://schemas.microsoft.com/office/drawing/2014/main" id="{E15D29CB-9FD1-FC12-BD06-6E952068A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6" b="2690"/>
          <a:stretch>
            <a:fillRect/>
          </a:stretch>
        </p:blipFill>
        <p:spPr>
          <a:xfrm>
            <a:off x="3474720" y="121391"/>
            <a:ext cx="5206701" cy="65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4"/>
    </mc:Choice>
    <mc:Fallback xmlns="">
      <p:transition spd="slow" advTm="82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1751-F36D-7733-E26B-9A1B859A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In May 1975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3C5E-3DD9-0467-2DBE-55554DB2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-662476"/>
            <a:ext cx="7730874" cy="720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Bill Lewis ( a former President of The English Bowls Association) and a bowling friend, Graham Howard were driving past the disused R.A.F. station at Gaydon when Bill spots the potential of the derelict "Officers Mess" building as an indoor bowls venue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984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760">
        <p159:morph option="byObject"/>
      </p:transition>
    </mc:Choice>
    <mc:Fallback xmlns="">
      <p:transition spd="slow" advTm="1076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building with a few cars parked in front of it">
            <a:extLst>
              <a:ext uri="{FF2B5EF4-FFF2-40B4-BE49-F238E27FC236}">
                <a16:creationId xmlns:a16="http://schemas.microsoft.com/office/drawing/2014/main" id="{8B082885-AA74-1165-D632-AFA381418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55" y="457200"/>
            <a:ext cx="85212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5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680">
        <p159:morph option="byObject"/>
      </p:transition>
    </mc:Choice>
    <mc:Fallback xmlns="">
      <p:transition spd="slow" advTm="46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EA8354-8CC6-3AE2-9BE3-908A2E326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5901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9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520">
        <p159:morph option="byObject"/>
      </p:transition>
    </mc:Choice>
    <mc:Fallback xmlns="">
      <p:transition spd="slow" advTm="85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8A689-8E3C-5C94-434F-A68896FA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4E1C-5CB2-4C0A-5013-1AF9BA9B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88" y="1891970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Bill and a band of bowling enthusiasts formed AVIBC by converting the then disused officers mess and were able to start bowling.</a:t>
            </a:r>
          </a:p>
        </p:txBody>
      </p:sp>
    </p:spTree>
    <p:extLst>
      <p:ext uri="{BB962C8B-B14F-4D97-AF65-F5344CB8AC3E}">
        <p14:creationId xmlns:p14="http://schemas.microsoft.com/office/powerpoint/2010/main" val="28352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72">
        <p:fade/>
      </p:transition>
    </mc:Choice>
    <mc:Fallback xmlns="">
      <p:transition spd="med" advTm="727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D92A-0187-6876-90E2-91997DBE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sitting around tables">
            <a:extLst>
              <a:ext uri="{FF2B5EF4-FFF2-40B4-BE49-F238E27FC236}">
                <a16:creationId xmlns:a16="http://schemas.microsoft.com/office/drawing/2014/main" id="{75045962-C7A8-4E66-7618-E3F022B7D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38" y="30402"/>
            <a:ext cx="5368065" cy="6747362"/>
          </a:xfrm>
        </p:spPr>
      </p:pic>
    </p:spTree>
    <p:extLst>
      <p:ext uri="{BB962C8B-B14F-4D97-AF65-F5344CB8AC3E}">
        <p14:creationId xmlns:p14="http://schemas.microsoft.com/office/powerpoint/2010/main" val="1349533615"/>
      </p:ext>
    </p:extLst>
  </p:cSld>
  <p:clrMapOvr>
    <a:masterClrMapping/>
  </p:clrMapOvr>
  <p:transition spd="slow" advTm="5558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F1F64-2F71-EC6B-C8E5-60CCA10D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5D70C6-F9A6-261E-88E2-F749A5B0C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05868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5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650">
        <p:split orient="vert"/>
      </p:transition>
    </mc:Choice>
    <mc:Fallback xmlns="">
      <p:transition spd="slow" advTm="765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05FCA-E4E4-9470-1959-60CDBDA4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EB7E12B-3EAC-861F-D240-A2D7DE47A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19583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708508"/>
      </p:ext>
    </p:extLst>
  </p:cSld>
  <p:clrMapOvr>
    <a:masterClrMapping/>
  </p:clrMapOvr>
  <p:transition spd="med" advTm="16254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15E4E-426C-263D-B554-0FED6454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C1575-6E47-8A3B-A661-C077174A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2006226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In June 1979, building started on the new AVIBC.</a:t>
            </a:r>
          </a:p>
          <a:p>
            <a:endParaRPr lang="en-GB" dirty="0"/>
          </a:p>
          <a:p>
            <a:r>
              <a:rPr lang="en-GB" dirty="0"/>
              <a:t>A retired builder, and a band of bowling enthusiasts built the new clubhouse.  Refurbishing doors, windows, stone, timber, sanitary fittings, lamp shades etc from the officer’s mess.</a:t>
            </a:r>
          </a:p>
        </p:txBody>
      </p:sp>
    </p:spTree>
    <p:extLst>
      <p:ext uri="{BB962C8B-B14F-4D97-AF65-F5344CB8AC3E}">
        <p14:creationId xmlns:p14="http://schemas.microsoft.com/office/powerpoint/2010/main" val="42498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4"/>
    </mc:Choice>
    <mc:Fallback xmlns="">
      <p:transition spd="slow" advTm="1279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7|3.1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50th Anniversary AVIBC</Template>
  <TotalTime>118</TotalTime>
  <Words>258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Avon Valley  Indoor  Bowls Club</vt:lpstr>
      <vt:lpstr>In May 1975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Avon Valley  Indoor  Bowls Club</dc:title>
  <dc:creator>Gary Hills</dc:creator>
  <cp:lastModifiedBy>Gary Hills</cp:lastModifiedBy>
  <cp:revision>2</cp:revision>
  <dcterms:created xsi:type="dcterms:W3CDTF">2025-10-03T13:18:45Z</dcterms:created>
  <dcterms:modified xsi:type="dcterms:W3CDTF">2025-11-01T15:21:53Z</dcterms:modified>
</cp:coreProperties>
</file>